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665380-67B8-404E-885B-D9A583DFC19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25766-2DF5-4DD5-A683-84FAF57B41D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39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82A70B-0ECF-428F-8210-CF0A7110FB9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81442-19F6-4EC0-935B-D257672036E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534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768D9C-8ADE-44B0-A55D-1A5A9F9EB7E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AB60D5-F341-4114-86FB-89EC815B8D4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06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11965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0BBD0-5F27-43AC-A0A8-02A4DBBAB05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B53F2D-A81D-4A7F-B8E1-4B0C6FEE408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23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7983E1-EE0F-4EDB-A8ED-7ECCD882500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57E53-017F-4F60-855C-5F9FCEC6FFC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526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941D1D-B8D9-4B1C-838A-FF292CBB3A6A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8A79D-D0AB-4819-8414-8EA325127AC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9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EED4D8-C2BF-43AA-8442-029F58E77CB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999C76-6812-4DA8-A227-7A46330ADF7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16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3A4830-4B81-40DE-8035-85B979CF6F0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44C9D4-45B6-4A8D-BF4C-85E6A8DC842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766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742EFA-C5B7-4598-B0C0-77E0B28C4AD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6BD9FD-2431-4639-920B-114542BAE8F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43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7CC5CD-31EF-40A5-904B-D11E7FAE4AB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92649-FEC1-408A-87C5-9764D90C08F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99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356135C-1A8D-4541-B8EC-961844BB2065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0BA8A32-74CE-4221-AB70-BDFF220740CD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62" y="1988838"/>
            <a:ext cx="7948293" cy="234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806607"/>
            <a:ext cx="7888757" cy="315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12" y="980730"/>
            <a:ext cx="7974491" cy="445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96" y="1303833"/>
            <a:ext cx="7984970" cy="376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204" y="507054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556793"/>
            <a:ext cx="7956395" cy="3572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176896"/>
            <a:ext cx="7979731" cy="431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48" y="908721"/>
            <a:ext cx="5191853" cy="43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0" y="836712"/>
            <a:ext cx="7948293" cy="468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13" y="1052730"/>
            <a:ext cx="7958773" cy="443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340766"/>
            <a:ext cx="7990210" cy="3866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836712"/>
            <a:ext cx="7895898" cy="466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646166"/>
            <a:ext cx="7943054" cy="330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79" y="332658"/>
            <a:ext cx="6761786" cy="578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78" y="47585"/>
            <a:ext cx="6168295" cy="626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90" y="764703"/>
            <a:ext cx="7681078" cy="479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556793"/>
            <a:ext cx="7864461" cy="345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65" y="2132856"/>
            <a:ext cx="7744903" cy="186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109" y="4001926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26" y="1501015"/>
            <a:ext cx="7716328" cy="336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22540"/>
            <a:ext cx="7244772" cy="2129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893469"/>
            <a:ext cx="7916856" cy="469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84" y="2276874"/>
            <a:ext cx="7916856" cy="195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90" y="1124739"/>
            <a:ext cx="7916856" cy="41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116631"/>
            <a:ext cx="5748183" cy="630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12775"/>
            <a:ext cx="7932575" cy="368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62" y="260649"/>
            <a:ext cx="7449113" cy="581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rcRect b="1871"/>
          <a:stretch>
            <a:fillRect/>
          </a:stretch>
        </p:blipFill>
        <p:spPr>
          <a:xfrm>
            <a:off x="1331640" y="61859"/>
            <a:ext cx="7102830" cy="6251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330406"/>
            <a:ext cx="7937814" cy="374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95" y="764703"/>
            <a:ext cx="7817306" cy="48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53" y="1556793"/>
            <a:ext cx="7922096" cy="327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8676"/>
            <a:ext cx="7224765" cy="535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767672"/>
            <a:ext cx="7907328" cy="264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4" y="4411705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Skærmshow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4</cp:revision>
  <dcterms:created xsi:type="dcterms:W3CDTF">2015-07-14T11:20:10Z</dcterms:created>
  <dcterms:modified xsi:type="dcterms:W3CDTF">2015-08-20T11:59:42Z</dcterms:modified>
</cp:coreProperties>
</file>