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E080761-4A0B-41ED-9663-61FF30D9792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39359C9-27E5-4A92-9FCD-E468AC32F29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878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F5790D-4502-4042-B93E-8894994E286D}" type="slidenum">
              <a:t>6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C3145D-3629-4BF4-B355-07C33F64BFC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943B8-6E32-4017-B0C2-34E7EC63E84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643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12F5B-E85E-4D2D-B78A-FF7CB3D84F5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0291DD-B7EC-49F1-91ED-312E540DA0E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6775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60A150-02DE-46FF-8654-60781080F95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901637-E40C-4A8A-BD16-7220A15D75C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00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4456" y="6617028"/>
            <a:ext cx="8379543" cy="2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 b="498"/>
          <a:stretch>
            <a:fillRect/>
          </a:stretch>
        </p:blipFill>
        <p:spPr>
          <a:xfrm>
            <a:off x="0" y="0"/>
            <a:ext cx="764456" cy="68613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43403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30543"/>
            <a:ext cx="5413906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INTERNATIONAL MARKEDSFØRING, 5. UDGAVE</a:t>
            </a:r>
          </a:p>
        </p:txBody>
      </p:sp>
    </p:spTree>
    <p:extLst>
      <p:ext uri="{BB962C8B-B14F-4D97-AF65-F5344CB8AC3E}">
        <p14:creationId xmlns:p14="http://schemas.microsoft.com/office/powerpoint/2010/main" val="415786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52A7C7-8CF8-44D2-8D0E-3AB09851D60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5DA3F9-534B-4325-B188-678F588A30E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7091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8EAE91-D3CA-4086-8F53-BF4BDFF49EC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BCDF6C-F51B-4530-8021-B07BACA31F6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545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5BDD37-9758-4941-995C-AB5F16A60D2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233631-63EB-401E-9404-64F670AA5F4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970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77829-DE65-4803-A2FD-39CD1BE51E9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5F52CE-1830-4E8C-B19C-AE70B65FB87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566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26EF46-14A9-409F-B854-6A6A3D2D9CB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C4999E-9E45-4B78-A4EE-05319189C77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4813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D349E5-15B8-4CA2-AFC1-EEE159A3738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52AC20-F7DF-47E6-ADAA-F746F959984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79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DFCC8D-62BE-4659-B1E1-5D539D5B516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D21F96-0376-4FD1-AC2E-60AB6FA512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12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78593AB-E4B4-4C08-B187-4630AAEC748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FCF0A20-1CC0-4ADB-8BE6-2C6CB61C96A4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88838"/>
            <a:ext cx="7953533" cy="2305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9" y="620685"/>
            <a:ext cx="5441438" cy="5121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2132856"/>
            <a:ext cx="7674412" cy="2630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488" y="1865019"/>
            <a:ext cx="7979731" cy="291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4" y="305757"/>
            <a:ext cx="6167344" cy="5777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51146"/>
            <a:ext cx="7958773" cy="2572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146" y="2060847"/>
            <a:ext cx="7187613" cy="2410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778" y="1588111"/>
            <a:ext cx="7192377" cy="3253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56" y="1086874"/>
            <a:ext cx="7943054" cy="4390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952" y="332658"/>
            <a:ext cx="5932041" cy="5752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556793"/>
            <a:ext cx="7937814" cy="37409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Skærmshow (4:3)</PresentationFormat>
  <Paragraphs>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2015-08-20T12:05:05Z</dcterms:modified>
</cp:coreProperties>
</file>