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45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288" r:id="rId45"/>
    <p:sldId id="300" r:id="rId46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728" autoAdjust="0"/>
  </p:normalViewPr>
  <p:slideViewPr>
    <p:cSldViewPr>
      <p:cViewPr>
        <p:scale>
          <a:sx n="78" d="100"/>
          <a:sy n="78" d="100"/>
        </p:scale>
        <p:origin x="-9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6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idefod 8"/>
          <p:cNvSpPr>
            <a:spLocks noGrp="1"/>
          </p:cNvSpPr>
          <p:nvPr>
            <p:ph type="ftr" sz="quarter" idx="4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" name="Pladsholder til diasbillede 12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196975" cy="9144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497513" y="0"/>
            <a:ext cx="12192001" cy="9144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65163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65163" y="6523038"/>
            <a:ext cx="15049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010525" y="6604000"/>
            <a:ext cx="1133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319474-419D-4F75-ABB0-6D5DCFBEFC34}" type="datetimeFigureOut">
              <a:rPr lang="da-DK"/>
              <a:pPr>
                <a:defRPr/>
              </a:pPr>
              <a:t>02-03-2013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F414F4-CB56-4219-A3E9-B16F9FC2377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196975"/>
            <a:ext cx="680561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188913"/>
            <a:ext cx="5661025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925" y="1196975"/>
            <a:ext cx="76962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2588" y="1412875"/>
            <a:ext cx="36004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1713" y="1628775"/>
            <a:ext cx="766603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6550" y="1557338"/>
            <a:ext cx="39211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349375"/>
            <a:ext cx="75469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7600" y="1052513"/>
            <a:ext cx="7696200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7925" y="1052513"/>
            <a:ext cx="7386638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333375"/>
            <a:ext cx="730885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3613" y="1557338"/>
            <a:ext cx="7834312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1888" y="908050"/>
            <a:ext cx="7472362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0675" y="1916113"/>
            <a:ext cx="3684588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341438"/>
            <a:ext cx="7666038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981075"/>
            <a:ext cx="6589713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4900" y="1347788"/>
            <a:ext cx="7631113" cy="344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4750" y="981075"/>
            <a:ext cx="4503738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3613" y="620713"/>
            <a:ext cx="7923212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9025" y="1125538"/>
            <a:ext cx="7591425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88913"/>
            <a:ext cx="4948237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6950" y="977900"/>
            <a:ext cx="7753350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3025" y="1989138"/>
            <a:ext cx="47180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0613" y="908050"/>
            <a:ext cx="7523162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4725" y="1412875"/>
            <a:ext cx="78105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268413"/>
            <a:ext cx="80041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692150"/>
            <a:ext cx="497681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Fig16-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412875"/>
            <a:ext cx="8459787" cy="2517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Fig16-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412875"/>
            <a:ext cx="8459787" cy="2546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Fig16-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412875"/>
            <a:ext cx="8459787" cy="2435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Fig16-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1341438"/>
            <a:ext cx="6126163" cy="3228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Fig16-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412875"/>
            <a:ext cx="8459787" cy="2657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Fig16-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412875"/>
            <a:ext cx="8459787" cy="306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Fig16-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412875"/>
            <a:ext cx="8459787" cy="2824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0" y="908050"/>
            <a:ext cx="7432675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 descr="Fig16-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412875"/>
            <a:ext cx="8459787" cy="3690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Fig16-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0"/>
            <a:ext cx="8459787" cy="6308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 descr="Fig16-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0"/>
            <a:ext cx="8459787" cy="491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 descr="Fig16-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0"/>
            <a:ext cx="8459787" cy="6378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Fig16-44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0"/>
            <a:ext cx="7031037" cy="4886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 descr="Fig16-44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88913"/>
            <a:ext cx="7058025" cy="6127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3938" y="1196975"/>
            <a:ext cx="78168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9825" y="1196975"/>
            <a:ext cx="7524750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513" y="836613"/>
            <a:ext cx="7635875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692150"/>
            <a:ext cx="72136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60350"/>
            <a:ext cx="6970713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0</Words>
  <Application>Microsoft Office PowerPoint</Application>
  <PresentationFormat>Skærmshow (4:3)</PresentationFormat>
  <Paragraphs>0</Paragraphs>
  <Slides>45</Slides>
  <Notes>45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Designskabeloner</vt:lpstr>
      </vt:variant>
      <vt:variant>
        <vt:i4>2</vt:i4>
      </vt:variant>
      <vt:variant>
        <vt:lpstr>Diastitler</vt:lpstr>
      </vt:variant>
      <vt:variant>
        <vt:i4>45</vt:i4>
      </vt:variant>
    </vt:vector>
  </HeadingPairs>
  <TitlesOfParts>
    <vt:vector size="49" baseType="lpstr">
      <vt:lpstr>Calibri</vt:lpstr>
      <vt:lpstr>Arial</vt:lpstr>
      <vt:lpstr>Kontortema</vt:lpstr>
      <vt:lpstr>Kontortema</vt:lpstr>
      <vt:lpstr>Dias nummer 1</vt:lpstr>
      <vt:lpstr>Dias nummer 2</vt:lpstr>
      <vt:lpstr>Dias nummer 3</vt:lpstr>
      <vt:lpstr>Dias nummer 4</vt:lpstr>
      <vt:lpstr>Dias nummer 5</vt:lpstr>
      <vt:lpstr>Dias nummer 6</vt:lpstr>
      <vt:lpstr>Dias nummer 7</vt:lpstr>
      <vt:lpstr>Dias nummer 8</vt:lpstr>
      <vt:lpstr>Dias nummer 9</vt:lpstr>
      <vt:lpstr>Dias nummer 10</vt:lpstr>
      <vt:lpstr>Dias nummer 11</vt:lpstr>
      <vt:lpstr>Dias nummer 12</vt:lpstr>
      <vt:lpstr>Dias nummer 13</vt:lpstr>
      <vt:lpstr>Dias nummer 14</vt:lpstr>
      <vt:lpstr>Dias nummer 15</vt:lpstr>
      <vt:lpstr>Dias nummer 16</vt:lpstr>
      <vt:lpstr>Dias nummer 17</vt:lpstr>
      <vt:lpstr>Dias nummer 18</vt:lpstr>
      <vt:lpstr>Dias nummer 19</vt:lpstr>
      <vt:lpstr>Dias nummer 20</vt:lpstr>
      <vt:lpstr>Dias nummer 21</vt:lpstr>
      <vt:lpstr>Dias nummer 22</vt:lpstr>
      <vt:lpstr>Dias nummer 23</vt:lpstr>
      <vt:lpstr>Dias nummer 24</vt:lpstr>
      <vt:lpstr>Dias nummer 25</vt:lpstr>
      <vt:lpstr>Dias nummer 26</vt:lpstr>
      <vt:lpstr>Dias nummer 27</vt:lpstr>
      <vt:lpstr>Dias nummer 28</vt:lpstr>
      <vt:lpstr>Dias nummer 29</vt:lpstr>
      <vt:lpstr>Dias nummer 30</vt:lpstr>
      <vt:lpstr>Dias nummer 31</vt:lpstr>
      <vt:lpstr>Dias nummer 32</vt:lpstr>
      <vt:lpstr>Dias nummer 33</vt:lpstr>
      <vt:lpstr>Dias nummer 34</vt:lpstr>
      <vt:lpstr>Dias nummer 35</vt:lpstr>
      <vt:lpstr>Dias nummer 36</vt:lpstr>
      <vt:lpstr>Dias nummer 37</vt:lpstr>
      <vt:lpstr>Dias nummer 38</vt:lpstr>
      <vt:lpstr>Dias nummer 39</vt:lpstr>
      <vt:lpstr>Dias nummer 40</vt:lpstr>
      <vt:lpstr>Dias nummer 41</vt:lpstr>
      <vt:lpstr>Dias nummer 42</vt:lpstr>
      <vt:lpstr>Dias nummer 43</vt:lpstr>
      <vt:lpstr>Dias nummer 44</vt:lpstr>
      <vt:lpstr>Dias nummer 45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 </dc:creator>
  <cp:lastModifiedBy>p</cp:lastModifiedBy>
  <cp:revision>52</cp:revision>
  <dcterms:created xsi:type="dcterms:W3CDTF">2011-03-28T11:51:52Z</dcterms:created>
  <dcterms:modified xsi:type="dcterms:W3CDTF">2013-03-01T23:31:37Z</dcterms:modified>
</cp:coreProperties>
</file>