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-21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D48515C-50C1-487A-ADC7-4F7118E94CAC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dsholder til not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FEF98E9-A97F-45D4-B258-1A993088A7BF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9376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245AD82-F5E3-4BAF-9105-9D8AB78C1CE6}" type="slidenum">
              <a:t>10</a:t>
            </a:fld>
            <a:endParaRPr lang="da-D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FAF5BF-ECDF-4F17-80DE-64D13061C7E1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F63098-9A63-4D33-8462-B83DAD7EF39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796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1DE86B-8F09-48AC-8708-611B74346440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DB6C8F-3B15-49B6-86AE-32AEABFF832F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1649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1FBE68-4137-4926-BFBF-2E2881D3C357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F0F9CC-46C3-4CE6-A2B6-B7F81581C61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4672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4456" y="6617028"/>
            <a:ext cx="8379543" cy="244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b="498"/>
          <a:stretch>
            <a:fillRect/>
          </a:stretch>
        </p:blipFill>
        <p:spPr>
          <a:xfrm>
            <a:off x="0" y="0"/>
            <a:ext cx="764456" cy="68613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377" y="6343403"/>
            <a:ext cx="1153351" cy="2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boks 6"/>
          <p:cNvSpPr txBox="1"/>
          <p:nvPr/>
        </p:nvSpPr>
        <p:spPr>
          <a:xfrm>
            <a:off x="179515" y="6630543"/>
            <a:ext cx="5413906" cy="246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000" b="0" i="0" u="none" strike="noStrike" kern="1200" cap="none" spc="0" baseline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INTERNATIONAL MARKEDSFØRING, 5. UDGAVE</a:t>
            </a:r>
          </a:p>
        </p:txBody>
      </p:sp>
    </p:spTree>
    <p:extLst>
      <p:ext uri="{BB962C8B-B14F-4D97-AF65-F5344CB8AC3E}">
        <p14:creationId xmlns:p14="http://schemas.microsoft.com/office/powerpoint/2010/main" val="3351153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C07F1E-9A75-4B08-B0B1-DF4FCB51E4A1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68AC41-3D61-4BCE-8BB8-C99EE10A9D7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4745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AB9FE7-8E77-42A4-A986-E437432BCBF6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D7F7C1-AAF8-4CE0-B258-9DE54B59F964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0347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0FEADD-AAE6-4F28-8E1B-C59116CBA286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E99CD5-9051-46B3-A02C-EE65DE1F4511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9616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3D0057-BADF-4929-8648-85B40FEDF12E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7B9E8B-48A3-414D-8872-CE026A65E0C1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1926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D5DC40-1B71-41C5-A744-4BC8AF637467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25D44B-25AF-47BC-A108-F7196462C1FE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9008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F43FA7-A659-4527-B56E-9BFA8E331E5F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3DD880-696C-4A83-B2EA-745207C66DEA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697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1EF096-2EAE-449B-8A66-073AF42E3FFF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B1844D-AC5D-4CCE-A88F-5F40EC741264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3243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F2709DA1-3AA2-4241-BC92-9B70B2C56FE3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24A25EA-2DE1-479A-BF26-D5DBEEF53215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2126601"/>
            <a:ext cx="7927335" cy="2258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1" y="1245458"/>
            <a:ext cx="7424342" cy="4081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97" y="2166551"/>
            <a:ext cx="7974491" cy="2535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072" y="980730"/>
            <a:ext cx="7958773" cy="4568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08" y="1855509"/>
            <a:ext cx="7953533" cy="2981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03" y="1268757"/>
            <a:ext cx="7922096" cy="4081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4" y="1831278"/>
            <a:ext cx="7911617" cy="2782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052739"/>
            <a:ext cx="7953533" cy="453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145" y="2080497"/>
            <a:ext cx="7953533" cy="2404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931423"/>
            <a:ext cx="7927335" cy="2630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76" y="1340766"/>
            <a:ext cx="6455993" cy="3969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939" y="1772820"/>
            <a:ext cx="7911617" cy="3185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67" y="764703"/>
            <a:ext cx="6643664" cy="4909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4" y="1412775"/>
            <a:ext cx="7932575" cy="3384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970" y="4797481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4" y="1988838"/>
            <a:ext cx="7937814" cy="2672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1" y="1268757"/>
            <a:ext cx="7398145" cy="4034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016" y="5013060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</Words>
  <Application>Microsoft Office PowerPoint</Application>
  <PresentationFormat>Skærmshow (4:3)</PresentationFormat>
  <Paragraphs>1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16</vt:i4>
      </vt:variant>
    </vt:vector>
  </HeadingPairs>
  <TitlesOfParts>
    <vt:vector size="17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Peter Schmalz</cp:lastModifiedBy>
  <cp:revision>2</cp:revision>
  <dcterms:created xsi:type="dcterms:W3CDTF">2015-07-14T11:20:10Z</dcterms:created>
  <dcterms:modified xsi:type="dcterms:W3CDTF">2015-08-20T12:07:19Z</dcterms:modified>
</cp:coreProperties>
</file>