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C810-1047-488A-B514-30CCDA424309}" type="datetimeFigureOut">
              <a:rPr lang="da-DK" smtClean="0"/>
              <a:t>16-06-2021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143-D785-4A97-A86B-E827BE7CF4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ledelse - 2 ud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89811D2-0A84-4F3C-B926-7D2D8CF0F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48" y="6362631"/>
            <a:ext cx="6096851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8CBCBE3-E5FF-408E-8FBF-AA4198A49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1902"/>
          <a:stretch/>
        </p:blipFill>
        <p:spPr>
          <a:xfrm>
            <a:off x="1" y="0"/>
            <a:ext cx="774914" cy="127278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0829C88-AA00-447E-9BC6-1305C4ED2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3"/>
          <a:stretch/>
        </p:blipFill>
        <p:spPr>
          <a:xfrm>
            <a:off x="3544729" y="6362632"/>
            <a:ext cx="1662025" cy="49536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87C91D1-668D-4FB2-B364-92D378E09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9"/>
          <a:stretch/>
        </p:blipFill>
        <p:spPr>
          <a:xfrm>
            <a:off x="0" y="6362632"/>
            <a:ext cx="3544729" cy="49536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A5D10AA-46A6-4F02-A674-C06620D47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3829"/>
          <a:stretch/>
        </p:blipFill>
        <p:spPr>
          <a:xfrm>
            <a:off x="1" y="5434325"/>
            <a:ext cx="774914" cy="118548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31BA349-12D9-4DA4-9890-4CEE37A9B5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45293" y="2529757"/>
            <a:ext cx="5865499" cy="774913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660E3AF8-E0B0-494B-BDFF-2C23D62EBA77}"/>
              </a:ext>
            </a:extLst>
          </p:cNvPr>
          <p:cNvSpPr txBox="1"/>
          <p:nvPr userDrawn="1"/>
        </p:nvSpPr>
        <p:spPr>
          <a:xfrm>
            <a:off x="905742" y="6450532"/>
            <a:ext cx="346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– 2. udgave</a:t>
            </a:r>
          </a:p>
        </p:txBody>
      </p:sp>
    </p:spTree>
    <p:extLst>
      <p:ext uri="{BB962C8B-B14F-4D97-AF65-F5344CB8AC3E}">
        <p14:creationId xmlns:p14="http://schemas.microsoft.com/office/powerpoint/2010/main" val="223544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A284A69-1191-4669-9AA4-52A8AD59C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1" y="341271"/>
            <a:ext cx="8322589" cy="274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7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74E2053-4406-4AD2-B10E-E9C65C65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1261889"/>
            <a:ext cx="8260597" cy="241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6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92F715F-9D1D-4B4B-A2ED-94F89B2F9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52" y="54244"/>
            <a:ext cx="3997346" cy="626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35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B8F578C-5E86-40FD-899C-BFDFA4DD1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69" y="0"/>
            <a:ext cx="7592021" cy="62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5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443750B-1693-4581-BA9B-4684A7518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56" y="106917"/>
            <a:ext cx="8206354" cy="611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8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8FF2BFC-6682-402E-AD38-25BADD570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0" y="339831"/>
            <a:ext cx="8252848" cy="497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1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F6AD20F-E33E-4D42-BC78-F28D080A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369940"/>
            <a:ext cx="8268346" cy="35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85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08E238F-06BF-499D-9864-12639F09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59" y="362679"/>
            <a:ext cx="8260597" cy="53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9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F5B375B-25C6-446B-81E9-0E15F020A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347290"/>
            <a:ext cx="8302078" cy="47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1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17ECEA9-D90D-447A-97F3-3E7B3E269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535" y="0"/>
            <a:ext cx="5093896" cy="63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DC8963F-BD9D-4B54-96F4-549114B7F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35" y="340793"/>
            <a:ext cx="8315660" cy="560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7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C71255E-1E1E-410A-9BD6-5A5937AB8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372971"/>
            <a:ext cx="8283844" cy="479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9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18F4AEB-51C3-4D87-9970-E46FB3D18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69" y="0"/>
            <a:ext cx="6370745" cy="633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57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D60AC47-9984-4032-BA82-E388DA86A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70" y="0"/>
            <a:ext cx="7889606" cy="63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2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2F044B2-7ABF-44AE-9247-20B3FCA83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361579"/>
            <a:ext cx="8268346" cy="54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6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2F66B8D-712F-4A34-BB5E-F8474A388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59" y="356102"/>
            <a:ext cx="8245099" cy="59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8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ledelse - 2. udgave - PowerPoint master" id="{60DA7B4E-7F93-4BF5-9417-4EE010FD491C}" vid="{917DEAB6-4E53-4316-A6C8-45E31C7C43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Projektledelse - 2. udgave - Kap. 1</Template>
  <TotalTime>713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Vestergaard Olsen</dc:creator>
  <cp:lastModifiedBy>Peter Peter</cp:lastModifiedBy>
  <cp:revision>19</cp:revision>
  <dcterms:created xsi:type="dcterms:W3CDTF">2021-06-15T15:28:36Z</dcterms:created>
  <dcterms:modified xsi:type="dcterms:W3CDTF">2021-06-16T19:30:23Z</dcterms:modified>
</cp:coreProperties>
</file>