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4ABA10-E6C3-4A81-AC59-781412B9B8A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9EF2D5-959D-4AB4-8EF7-092589129E3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2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951F63-0773-4440-84F8-2046D123205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FA7C85-C8CA-40F0-96E1-1A2116ECF02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54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60A6E-3EA7-4AD0-91AB-C905505F61B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A8EAD2-D4D4-408A-8DBB-9B8462BDE61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280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386121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E98F61-5B3D-477F-A037-ADCD2C5690A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B239DF-2539-471B-A768-2B2A77DE5D0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78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5B9C0-4C85-456F-8524-C94FB99C6A2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95406F-A694-4424-96D0-0CDFA4E5891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39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598DE-6758-40FA-A1C7-F69D4C28313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D73129-98CB-49B3-8CE7-14E5CFB1F1E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530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F760D-8FEC-47AE-BCE5-E4F8C9933FA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337D90-5FEE-4843-9014-5288557F31E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62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78C8F-714B-4D5C-B183-93F40B9855B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2F24B-4DAE-4811-BDB2-CC99F7EF01A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52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B05D58-C922-4F89-AFE3-D63E1ACFEC6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2B8AB-62F9-4B35-8D90-E4E57205603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85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78D73-424F-4C13-AC8D-04894C7F356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01F48-9458-44A5-9149-C80DCC9111F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40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FA8A457-5F97-4D19-BEE7-39B59CFD1E9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905304A-FA31-4305-9515-B02500D7A2A5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16829"/>
            <a:ext cx="7958773" cy="231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4820"/>
            <a:ext cx="7958773" cy="300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53258"/>
            <a:ext cx="7948293" cy="279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556793"/>
            <a:ext cx="7911617" cy="3552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700811"/>
            <a:ext cx="7159038" cy="32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97" y="1700811"/>
            <a:ext cx="7958773" cy="291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09" y="4619201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988838"/>
            <a:ext cx="7869701" cy="289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97" y="1030867"/>
            <a:ext cx="7964012" cy="441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00811"/>
            <a:ext cx="7937814" cy="319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52" y="1285317"/>
            <a:ext cx="7216197" cy="404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620685"/>
            <a:ext cx="7642024" cy="524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18740"/>
            <a:ext cx="7948293" cy="268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40766"/>
            <a:ext cx="7974491" cy="399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64703"/>
            <a:ext cx="7361468" cy="48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404667"/>
            <a:ext cx="6898014" cy="5808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980730"/>
            <a:ext cx="7953533" cy="464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96" y="836712"/>
            <a:ext cx="7571049" cy="486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658"/>
            <a:ext cx="5987774" cy="578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7" y="332658"/>
            <a:ext cx="6879442" cy="577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1</cp:revision>
  <dcterms:created xsi:type="dcterms:W3CDTF">2015-07-14T11:20:10Z</dcterms:created>
  <dcterms:modified xsi:type="dcterms:W3CDTF">2015-08-20T12:05:23Z</dcterms:modified>
</cp:coreProperties>
</file>