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24-08-2011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4" y="1628800"/>
            <a:ext cx="705516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07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15" y="1180104"/>
            <a:ext cx="7860817" cy="253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8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8" y="1268760"/>
            <a:ext cx="78517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20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0" y="1770654"/>
            <a:ext cx="7804965" cy="288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496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02623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742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674843" cy="182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57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1" y="1412776"/>
            <a:ext cx="785234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84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77299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3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25" y="1268760"/>
            <a:ext cx="741503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1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71" y="1268760"/>
            <a:ext cx="769519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8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07" y="1556792"/>
            <a:ext cx="6081015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16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5" y="1124744"/>
            <a:ext cx="75608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56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85908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71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45" y="1556792"/>
            <a:ext cx="7689785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451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712149" cy="247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159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19" y="1124744"/>
            <a:ext cx="769672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91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5362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3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01" y="1410991"/>
            <a:ext cx="7831033" cy="259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9430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38</cp:revision>
  <dcterms:created xsi:type="dcterms:W3CDTF">2011-03-28T11:51:52Z</dcterms:created>
  <dcterms:modified xsi:type="dcterms:W3CDTF">2011-08-24T12:20:43Z</dcterms:modified>
</cp:coreProperties>
</file>