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5"/>
  </p:notesMasterIdLst>
  <p:handoutMasterIdLst>
    <p:handoutMasterId r:id="rId16"/>
  </p:handoutMasterIdLst>
  <p:sldIdLst>
    <p:sldId id="839" r:id="rId4"/>
    <p:sldId id="873" r:id="rId5"/>
    <p:sldId id="882" r:id="rId6"/>
    <p:sldId id="883" r:id="rId7"/>
    <p:sldId id="884" r:id="rId8"/>
    <p:sldId id="881" r:id="rId9"/>
    <p:sldId id="886" r:id="rId10"/>
    <p:sldId id="887" r:id="rId11"/>
    <p:sldId id="888" r:id="rId12"/>
    <p:sldId id="885" r:id="rId13"/>
    <p:sldId id="889" r:id="rId14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667E4D2B-A43A-6FD5-DFC3-911862225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89" y="613205"/>
            <a:ext cx="7771164" cy="228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7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>
            <a:extLst>
              <a:ext uri="{FF2B5EF4-FFF2-40B4-BE49-F238E27FC236}">
                <a16:creationId xmlns:a16="http://schemas.microsoft.com/office/drawing/2014/main" id="{DDDDBF7A-1129-4D33-CE19-AB44EE0F5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810" y="807949"/>
            <a:ext cx="7622527" cy="346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84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FA9C0E3-8237-677C-14D9-D8D457F17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724" y="116632"/>
            <a:ext cx="6896698" cy="576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74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91B39460-9027-16A5-D8F9-10CBE4398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764704"/>
            <a:ext cx="764485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2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433A63EE-DBA1-B20A-B05A-F5E564AC3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246" y="764704"/>
            <a:ext cx="7624869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417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1CDF4F5B-2FBC-6ECD-E251-F831FFE01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860" y="800417"/>
            <a:ext cx="7620255" cy="282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5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9D8F6EA-0436-BDCB-2F0E-0EAE5061F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860" y="188640"/>
            <a:ext cx="7641723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76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9D8F6EA-0436-BDCB-2F0E-0EAE5061F6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978"/>
          <a:stretch/>
        </p:blipFill>
        <p:spPr>
          <a:xfrm>
            <a:off x="1152860" y="152573"/>
            <a:ext cx="7641723" cy="811293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C558F474-8B91-D2D4-CC13-98A9C3B80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650" y="963866"/>
            <a:ext cx="7641723" cy="520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32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458EA79-10B3-B154-31AB-BCCC411D1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895" y="800416"/>
            <a:ext cx="7595220" cy="332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9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D299E0B5-CDDB-3092-40FC-C0FC0FC91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650" y="800416"/>
            <a:ext cx="7620607" cy="283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60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A233B779-5FEA-C3FB-B768-5FE9C5F5A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810" y="777818"/>
            <a:ext cx="7640837" cy="297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560840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16356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240</cp:revision>
  <cp:lastPrinted>2022-03-08T16:56:00Z</cp:lastPrinted>
  <dcterms:created xsi:type="dcterms:W3CDTF">2012-08-31T07:41:01Z</dcterms:created>
  <dcterms:modified xsi:type="dcterms:W3CDTF">2022-07-05T12:46:09Z</dcterms:modified>
</cp:coreProperties>
</file>