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007721" cy="28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3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16287"/>
            <a:ext cx="6350124" cy="45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942459" cy="46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9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329238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30" y="1052736"/>
            <a:ext cx="6994864" cy="338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1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132945" cy="57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2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49" y="1052736"/>
            <a:ext cx="6009134" cy="33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2624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0</Words>
  <Application>Microsoft Office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20</cp:revision>
  <dcterms:created xsi:type="dcterms:W3CDTF">2011-03-28T11:51:52Z</dcterms:created>
  <dcterms:modified xsi:type="dcterms:W3CDTF">2011-07-15T08:38:35Z</dcterms:modified>
</cp:coreProperties>
</file>