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64347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275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819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23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004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248"/>
            <a:ext cx="1000265" cy="6611273"/>
          </a:xfrm>
          <a:prstGeom prst="rect">
            <a:avLst/>
          </a:prstGeom>
        </p:spPr>
      </p:pic>
      <p:pic>
        <p:nvPicPr>
          <p:cNvPr id="2050" name="Picture 2" descr="K:\6 Trojka\Nye udgaver 2017\PowerPoints - Trojka.dk 2017\Diasmaster\2017-07-19_191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27253"/>
            <a:ext cx="9144000" cy="5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1052836" y="6431748"/>
            <a:ext cx="4311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Logistik &amp; </a:t>
            </a:r>
            <a:r>
              <a:rPr lang="da-DK" sz="1600" dirty="0" err="1" smtClean="0">
                <a:solidFill>
                  <a:schemeClr val="bg1"/>
                </a:solidFill>
              </a:rPr>
              <a:t>supply</a:t>
            </a:r>
            <a:r>
              <a:rPr lang="da-DK" sz="1600" dirty="0" smtClean="0">
                <a:solidFill>
                  <a:schemeClr val="bg1"/>
                </a:solidFill>
              </a:rPr>
              <a:t> </a:t>
            </a:r>
            <a:r>
              <a:rPr lang="da-DK" sz="1600" dirty="0" err="1" smtClean="0">
                <a:solidFill>
                  <a:schemeClr val="bg1"/>
                </a:solidFill>
              </a:rPr>
              <a:t>chain</a:t>
            </a:r>
            <a:r>
              <a:rPr lang="da-DK" sz="1600" dirty="0" smtClean="0">
                <a:solidFill>
                  <a:schemeClr val="bg1"/>
                </a:solidFill>
              </a:rPr>
              <a:t> management – 3.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7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613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020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004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8475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012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362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109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rPr/>
              <a:pPr lvl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Overskr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54" y="1916832"/>
            <a:ext cx="8003546" cy="2404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8640"/>
            <a:ext cx="4841281" cy="6008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7678222" cy="4263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7459117" cy="4267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7359090" cy="4267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322" y="1700808"/>
            <a:ext cx="7960678" cy="3069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7682986" cy="4272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88640"/>
            <a:ext cx="4654565" cy="5901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830" y="1124744"/>
            <a:ext cx="8021170" cy="4215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7573433" cy="5087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3314" y="1628800"/>
            <a:ext cx="7990686" cy="3232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54" y="1340768"/>
            <a:ext cx="8003546" cy="3678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1888" y="2132856"/>
            <a:ext cx="7982112" cy="1929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7866367" cy="3815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7780630" cy="3772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741" y="1772816"/>
            <a:ext cx="7999259" cy="2880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7759196" cy="3845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741" y="1772816"/>
            <a:ext cx="7999259" cy="2829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277" y="1196752"/>
            <a:ext cx="8130723" cy="4272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4748" y="1844824"/>
            <a:ext cx="7969252" cy="2614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6988516" cy="6034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0462" y="1556792"/>
            <a:ext cx="7973538" cy="3227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8640"/>
            <a:ext cx="7335274" cy="6034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6948505" cy="5994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7727759" cy="5585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741" y="1556792"/>
            <a:ext cx="7999259" cy="337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Skærmshow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26</vt:i4>
      </vt:variant>
    </vt:vector>
  </HeadingPairs>
  <TitlesOfParts>
    <vt:vector size="28" baseType="lpstr">
      <vt:lpstr>Kontortema</vt:lpstr>
      <vt:lpstr>Brugerdefineret design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</cp:lastModifiedBy>
  <cp:revision>19</cp:revision>
  <dcterms:created xsi:type="dcterms:W3CDTF">2015-07-14T11:20:10Z</dcterms:created>
  <dcterms:modified xsi:type="dcterms:W3CDTF">2018-06-12T07:22:26Z</dcterms:modified>
</cp:coreProperties>
</file>