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9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40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8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97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59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0"/>
            <a:ext cx="8791575" cy="433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875" y="0"/>
            <a:ext cx="6317364" cy="66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0"/>
            <a:ext cx="8791573" cy="455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7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-1"/>
            <a:ext cx="7218278" cy="645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1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4" y="0"/>
            <a:ext cx="8791575" cy="501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93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0"/>
            <a:ext cx="6815660" cy="645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8096584" cy="645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7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7294866" cy="645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8</cp:revision>
  <dcterms:created xsi:type="dcterms:W3CDTF">2012-07-25T12:14:28Z</dcterms:created>
  <dcterms:modified xsi:type="dcterms:W3CDTF">2012-08-03T14:58:00Z</dcterms:modified>
</cp:coreProperties>
</file>