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</p:sldMasterIdLst>
  <p:notesMasterIdLst>
    <p:notesMasterId r:id="rId25"/>
  </p:notesMasterIdLst>
  <p:handoutMasterIdLst>
    <p:handoutMasterId r:id="rId26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0" r:id="rId16"/>
    <p:sldId id="269" r:id="rId17"/>
    <p:sldId id="279" r:id="rId18"/>
    <p:sldId id="270" r:id="rId19"/>
    <p:sldId id="274" r:id="rId20"/>
    <p:sldId id="271" r:id="rId21"/>
    <p:sldId id="272" r:id="rId22"/>
    <p:sldId id="276" r:id="rId23"/>
    <p:sldId id="277" r:id="rId2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6662E-1C2F-448F-A7CA-91796CB6D336}" v="13" dt="2022-07-29T11:20:49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>
        <p:scale>
          <a:sx n="77" d="100"/>
          <a:sy n="77" d="100"/>
        </p:scale>
        <p:origin x="980" y="56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8DF6662E-1C2F-448F-A7CA-91796CB6D336}"/>
    <pc:docChg chg="undo custSel addSld delSld modSld delMainMaster modMainMaster">
      <pc:chgData name="Andreas Bæksgaard Kotzareis" userId="66734be1-5795-40c6-be49-ecb929f3ccea" providerId="ADAL" clId="{8DF6662E-1C2F-448F-A7CA-91796CB6D336}" dt="2022-07-29T11:35:09.097" v="750" actId="20577"/>
      <pc:docMkLst>
        <pc:docMk/>
      </pc:docMkLst>
      <pc:sldChg chg="modSp add mod">
        <pc:chgData name="Andreas Bæksgaard Kotzareis" userId="66734be1-5795-40c6-be49-ecb929f3ccea" providerId="ADAL" clId="{8DF6662E-1C2F-448F-A7CA-91796CB6D336}" dt="2022-07-29T11:01:09.231" v="48" actId="12789"/>
        <pc:sldMkLst>
          <pc:docMk/>
          <pc:sldMk cId="1842299260" sldId="258"/>
        </pc:sldMkLst>
        <pc:spChg chg="mod">
          <ac:chgData name="Andreas Bæksgaard Kotzareis" userId="66734be1-5795-40c6-be49-ecb929f3ccea" providerId="ADAL" clId="{8DF6662E-1C2F-448F-A7CA-91796CB6D336}" dt="2022-07-29T11:01:09.231" v="48" actId="12789"/>
          <ac:spMkLst>
            <pc:docMk/>
            <pc:sldMk cId="1842299260" sldId="258"/>
            <ac:spMk id="5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1:30.192" v="54" actId="207"/>
        <pc:sldMkLst>
          <pc:docMk/>
          <pc:sldMk cId="2295871996" sldId="259"/>
        </pc:sldMkLst>
        <pc:spChg chg="mod">
          <ac:chgData name="Andreas Bæksgaard Kotzareis" userId="66734be1-5795-40c6-be49-ecb929f3ccea" providerId="ADAL" clId="{8DF6662E-1C2F-448F-A7CA-91796CB6D336}" dt="2022-07-29T11:01:30.192" v="54" actId="207"/>
          <ac:spMkLst>
            <pc:docMk/>
            <pc:sldMk cId="2295871996" sldId="259"/>
            <ac:spMk id="2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10:18.480" v="186" actId="20577"/>
        <pc:sldMkLst>
          <pc:docMk/>
          <pc:sldMk cId="1662730652" sldId="260"/>
        </pc:sldMkLst>
        <pc:spChg chg="mod">
          <ac:chgData name="Andreas Bæksgaard Kotzareis" userId="66734be1-5795-40c6-be49-ecb929f3ccea" providerId="ADAL" clId="{8DF6662E-1C2F-448F-A7CA-91796CB6D336}" dt="2022-07-29T11:03:31.383" v="91" actId="1076"/>
          <ac:spMkLst>
            <pc:docMk/>
            <pc:sldMk cId="1662730652" sldId="260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10:18.480" v="186" actId="20577"/>
          <ac:spMkLst>
            <pc:docMk/>
            <pc:sldMk cId="1662730652" sldId="260"/>
            <ac:spMk id="3" creationId="{00000000-0000-0000-0000-000000000000}"/>
          </ac:spMkLst>
        </pc:spChg>
      </pc:sldChg>
      <pc:sldChg chg="addSp delSp modSp add mod">
        <pc:chgData name="Andreas Bæksgaard Kotzareis" userId="66734be1-5795-40c6-be49-ecb929f3ccea" providerId="ADAL" clId="{8DF6662E-1C2F-448F-A7CA-91796CB6D336}" dt="2022-07-29T11:10:46.664" v="188" actId="20577"/>
        <pc:sldMkLst>
          <pc:docMk/>
          <pc:sldMk cId="2801936151" sldId="261"/>
        </pc:sldMkLst>
        <pc:spChg chg="del mod">
          <ac:chgData name="Andreas Bæksgaard Kotzareis" userId="66734be1-5795-40c6-be49-ecb929f3ccea" providerId="ADAL" clId="{8DF6662E-1C2F-448F-A7CA-91796CB6D336}" dt="2022-07-29T11:03:48.570" v="94" actId="21"/>
          <ac:spMkLst>
            <pc:docMk/>
            <pc:sldMk cId="2801936151" sldId="26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10:46.664" v="188" actId="20577"/>
          <ac:spMkLst>
            <pc:docMk/>
            <pc:sldMk cId="2801936151" sldId="261"/>
            <ac:spMk id="3" creationId="{00000000-0000-0000-0000-000000000000}"/>
          </ac:spMkLst>
        </pc:spChg>
        <pc:spChg chg="add del mod">
          <ac:chgData name="Andreas Bæksgaard Kotzareis" userId="66734be1-5795-40c6-be49-ecb929f3ccea" providerId="ADAL" clId="{8DF6662E-1C2F-448F-A7CA-91796CB6D336}" dt="2022-07-29T11:03:45.747" v="93" actId="21"/>
          <ac:spMkLst>
            <pc:docMk/>
            <pc:sldMk cId="2801936151" sldId="261"/>
            <ac:spMk id="6" creationId="{06B56A9C-1720-94BC-EBC5-8ECF4BB79CDC}"/>
          </ac:spMkLst>
        </pc:spChg>
        <pc:spChg chg="add mod">
          <ac:chgData name="Andreas Bæksgaard Kotzareis" userId="66734be1-5795-40c6-be49-ecb929f3ccea" providerId="ADAL" clId="{8DF6662E-1C2F-448F-A7CA-91796CB6D336}" dt="2022-07-29T11:03:57.426" v="97" actId="14100"/>
          <ac:spMkLst>
            <pc:docMk/>
            <pc:sldMk cId="2801936151" sldId="261"/>
            <ac:spMk id="7" creationId="{39A24F8A-CF96-05C2-4C25-39E3FC70AA6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13:50.316" v="210" actId="20577"/>
        <pc:sldMkLst>
          <pc:docMk/>
          <pc:sldMk cId="681525857" sldId="262"/>
        </pc:sldMkLst>
        <pc:spChg chg="mod">
          <ac:chgData name="Andreas Bæksgaard Kotzareis" userId="66734be1-5795-40c6-be49-ecb929f3ccea" providerId="ADAL" clId="{8DF6662E-1C2F-448F-A7CA-91796CB6D336}" dt="2022-07-29T11:04:08.002" v="99" actId="1076"/>
          <ac:spMkLst>
            <pc:docMk/>
            <pc:sldMk cId="681525857" sldId="262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13:50.316" v="210" actId="20577"/>
          <ac:spMkLst>
            <pc:docMk/>
            <pc:sldMk cId="681525857" sldId="262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15:23.878" v="231" actId="20577"/>
        <pc:sldMkLst>
          <pc:docMk/>
          <pc:sldMk cId="553666507" sldId="263"/>
        </pc:sldMkLst>
        <pc:spChg chg="mod">
          <ac:chgData name="Andreas Bæksgaard Kotzareis" userId="66734be1-5795-40c6-be49-ecb929f3ccea" providerId="ADAL" clId="{8DF6662E-1C2F-448F-A7CA-91796CB6D336}" dt="2022-07-29T11:04:17.601" v="102" actId="1076"/>
          <ac:spMkLst>
            <pc:docMk/>
            <pc:sldMk cId="553666507" sldId="263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15:23.878" v="231" actId="20577"/>
          <ac:spMkLst>
            <pc:docMk/>
            <pc:sldMk cId="553666507" sldId="263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6:32.707" v="136" actId="207"/>
        <pc:sldMkLst>
          <pc:docMk/>
          <pc:sldMk cId="3759871827" sldId="264"/>
        </pc:sldMkLst>
        <pc:spChg chg="mod">
          <ac:chgData name="Andreas Bæksgaard Kotzareis" userId="66734be1-5795-40c6-be49-ecb929f3ccea" providerId="ADAL" clId="{8DF6662E-1C2F-448F-A7CA-91796CB6D336}" dt="2022-07-29T11:04:29.835" v="105" actId="1076"/>
          <ac:spMkLst>
            <pc:docMk/>
            <pc:sldMk cId="3759871827" sldId="264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6:10.599" v="130" actId="113"/>
          <ac:spMkLst>
            <pc:docMk/>
            <pc:sldMk cId="3759871827" sldId="264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6:32.707" v="136" actId="207"/>
          <ac:spMkLst>
            <pc:docMk/>
            <pc:sldMk cId="3759871827" sldId="264"/>
            <ac:spMk id="4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6:39.491" v="137" actId="404"/>
        <pc:sldMkLst>
          <pc:docMk/>
          <pc:sldMk cId="3872102416" sldId="265"/>
        </pc:sldMkLst>
        <pc:spChg chg="mod">
          <ac:chgData name="Andreas Bæksgaard Kotzareis" userId="66734be1-5795-40c6-be49-ecb929f3ccea" providerId="ADAL" clId="{8DF6662E-1C2F-448F-A7CA-91796CB6D336}" dt="2022-07-29T11:04:34.960" v="106" actId="14100"/>
          <ac:spMkLst>
            <pc:docMk/>
            <pc:sldMk cId="3872102416" sldId="265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6:39.491" v="137" actId="404"/>
          <ac:spMkLst>
            <pc:docMk/>
            <pc:sldMk cId="3872102416" sldId="265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6:47.046" v="140" actId="27636"/>
        <pc:sldMkLst>
          <pc:docMk/>
          <pc:sldMk cId="1436462130" sldId="266"/>
        </pc:sldMkLst>
        <pc:spChg chg="mod">
          <ac:chgData name="Andreas Bæksgaard Kotzareis" userId="66734be1-5795-40c6-be49-ecb929f3ccea" providerId="ADAL" clId="{8DF6662E-1C2F-448F-A7CA-91796CB6D336}" dt="2022-07-29T11:04:41.350" v="108" actId="1076"/>
          <ac:spMkLst>
            <pc:docMk/>
            <pc:sldMk cId="1436462130" sldId="266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6:47.046" v="140" actId="27636"/>
          <ac:spMkLst>
            <pc:docMk/>
            <pc:sldMk cId="1436462130" sldId="266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6:55.782" v="142" actId="1076"/>
        <pc:sldMkLst>
          <pc:docMk/>
          <pc:sldMk cId="2282693317" sldId="267"/>
        </pc:sldMkLst>
        <pc:spChg chg="mod">
          <ac:chgData name="Andreas Bæksgaard Kotzareis" userId="66734be1-5795-40c6-be49-ecb929f3ccea" providerId="ADAL" clId="{8DF6662E-1C2F-448F-A7CA-91796CB6D336}" dt="2022-07-29T11:04:47.020" v="110" actId="1076"/>
          <ac:spMkLst>
            <pc:docMk/>
            <pc:sldMk cId="2282693317" sldId="267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6:55.782" v="142" actId="1076"/>
          <ac:spMkLst>
            <pc:docMk/>
            <pc:sldMk cId="2282693317" sldId="267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7:00.918" v="145" actId="1076"/>
        <pc:sldMkLst>
          <pc:docMk/>
          <pc:sldMk cId="4083557503" sldId="268"/>
        </pc:sldMkLst>
        <pc:spChg chg="mod">
          <ac:chgData name="Andreas Bæksgaard Kotzareis" userId="66734be1-5795-40c6-be49-ecb929f3ccea" providerId="ADAL" clId="{8DF6662E-1C2F-448F-A7CA-91796CB6D336}" dt="2022-07-29T11:04:52.918" v="111" actId="14100"/>
          <ac:spMkLst>
            <pc:docMk/>
            <pc:sldMk cId="4083557503" sldId="268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7:00.918" v="145" actId="1076"/>
          <ac:spMkLst>
            <pc:docMk/>
            <pc:sldMk cId="4083557503" sldId="268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26:18.207" v="727" actId="20577"/>
        <pc:sldMkLst>
          <pc:docMk/>
          <pc:sldMk cId="1950756011" sldId="269"/>
        </pc:sldMkLst>
        <pc:spChg chg="mod">
          <ac:chgData name="Andreas Bæksgaard Kotzareis" userId="66734be1-5795-40c6-be49-ecb929f3ccea" providerId="ADAL" clId="{8DF6662E-1C2F-448F-A7CA-91796CB6D336}" dt="2022-07-29T11:04:57.040" v="112" actId="14100"/>
          <ac:spMkLst>
            <pc:docMk/>
            <pc:sldMk cId="1950756011" sldId="26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26:18.207" v="727" actId="20577"/>
          <ac:spMkLst>
            <pc:docMk/>
            <pc:sldMk cId="1950756011" sldId="269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31:57.572" v="748" actId="20577"/>
        <pc:sldMkLst>
          <pc:docMk/>
          <pc:sldMk cId="882210889" sldId="270"/>
        </pc:sldMkLst>
        <pc:spChg chg="mod">
          <ac:chgData name="Andreas Bæksgaard Kotzareis" userId="66734be1-5795-40c6-be49-ecb929f3ccea" providerId="ADAL" clId="{8DF6662E-1C2F-448F-A7CA-91796CB6D336}" dt="2022-07-29T11:05:05.646" v="114" actId="14100"/>
          <ac:spMkLst>
            <pc:docMk/>
            <pc:sldMk cId="882210889" sldId="270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31:57.572" v="748" actId="20577"/>
          <ac:spMkLst>
            <pc:docMk/>
            <pc:sldMk cId="882210889" sldId="270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33:08.031" v="749" actId="20577"/>
        <pc:sldMkLst>
          <pc:docMk/>
          <pc:sldMk cId="24487165" sldId="271"/>
        </pc:sldMkLst>
        <pc:spChg chg="mod">
          <ac:chgData name="Andreas Bæksgaard Kotzareis" userId="66734be1-5795-40c6-be49-ecb929f3ccea" providerId="ADAL" clId="{8DF6662E-1C2F-448F-A7CA-91796CB6D336}" dt="2022-07-29T11:02:17.287" v="68" actId="207"/>
          <ac:spMkLst>
            <pc:docMk/>
            <pc:sldMk cId="24487165" sldId="27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33:08.031" v="749" actId="20577"/>
          <ac:spMkLst>
            <pc:docMk/>
            <pc:sldMk cId="24487165" sldId="271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35:09.097" v="750" actId="20577"/>
        <pc:sldMkLst>
          <pc:docMk/>
          <pc:sldMk cId="1464328738" sldId="272"/>
        </pc:sldMkLst>
        <pc:spChg chg="mod">
          <ac:chgData name="Andreas Bæksgaard Kotzareis" userId="66734be1-5795-40c6-be49-ecb929f3ccea" providerId="ADAL" clId="{8DF6662E-1C2F-448F-A7CA-91796CB6D336}" dt="2022-07-29T11:05:13.684" v="115" actId="14100"/>
          <ac:spMkLst>
            <pc:docMk/>
            <pc:sldMk cId="1464328738" sldId="272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35:09.097" v="750" actId="20577"/>
          <ac:spMkLst>
            <pc:docMk/>
            <pc:sldMk cId="1464328738" sldId="272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7:34.410" v="156" actId="1076"/>
        <pc:sldMkLst>
          <pc:docMk/>
          <pc:sldMk cId="2943364824" sldId="274"/>
        </pc:sldMkLst>
        <pc:spChg chg="mod">
          <ac:chgData name="Andreas Bæksgaard Kotzareis" userId="66734be1-5795-40c6-be49-ecb929f3ccea" providerId="ADAL" clId="{8DF6662E-1C2F-448F-A7CA-91796CB6D336}" dt="2022-07-29T11:03:21.400" v="88" actId="1076"/>
          <ac:spMkLst>
            <pc:docMk/>
            <pc:sldMk cId="2943364824" sldId="274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07:34.410" v="156" actId="1076"/>
          <ac:spMkLst>
            <pc:docMk/>
            <pc:sldMk cId="2943364824" sldId="274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2:41.197" v="78" actId="1076"/>
        <pc:sldMkLst>
          <pc:docMk/>
          <pc:sldMk cId="3552773938" sldId="276"/>
        </pc:sldMkLst>
        <pc:spChg chg="mod">
          <ac:chgData name="Andreas Bæksgaard Kotzareis" userId="66734be1-5795-40c6-be49-ecb929f3ccea" providerId="ADAL" clId="{8DF6662E-1C2F-448F-A7CA-91796CB6D336}" dt="2022-07-29T11:02:41.197" v="78" actId="1076"/>
          <ac:spMkLst>
            <pc:docMk/>
            <pc:sldMk cId="3552773938" sldId="276"/>
            <ac:spMk id="3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05:18.366" v="116" actId="14100"/>
        <pc:sldMkLst>
          <pc:docMk/>
          <pc:sldMk cId="2333769984" sldId="277"/>
        </pc:sldMkLst>
        <pc:spChg chg="mod">
          <ac:chgData name="Andreas Bæksgaard Kotzareis" userId="66734be1-5795-40c6-be49-ecb929f3ccea" providerId="ADAL" clId="{8DF6662E-1C2F-448F-A7CA-91796CB6D336}" dt="2022-07-29T11:05:18.366" v="116" actId="14100"/>
          <ac:spMkLst>
            <pc:docMk/>
            <pc:sldMk cId="2333769984" sldId="277"/>
            <ac:spMk id="2" creationId="{00000000-0000-0000-0000-000000000000}"/>
          </ac:spMkLst>
        </pc:spChg>
      </pc:sldChg>
      <pc:sldChg chg="modSp add mod">
        <pc:chgData name="Andreas Bæksgaard Kotzareis" userId="66734be1-5795-40c6-be49-ecb929f3ccea" providerId="ADAL" clId="{8DF6662E-1C2F-448F-A7CA-91796CB6D336}" dt="2022-07-29T11:29:21.269" v="736" actId="20577"/>
        <pc:sldMkLst>
          <pc:docMk/>
          <pc:sldMk cId="2811408070" sldId="279"/>
        </pc:sldMkLst>
        <pc:spChg chg="mod">
          <ac:chgData name="Andreas Bæksgaard Kotzareis" userId="66734be1-5795-40c6-be49-ecb929f3ccea" providerId="ADAL" clId="{8DF6662E-1C2F-448F-A7CA-91796CB6D336}" dt="2022-07-29T11:05:01.746" v="113" actId="14100"/>
          <ac:spMkLst>
            <pc:docMk/>
            <pc:sldMk cId="2811408070" sldId="27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8DF6662E-1C2F-448F-A7CA-91796CB6D336}" dt="2022-07-29T11:29:21.269" v="736" actId="20577"/>
          <ac:spMkLst>
            <pc:docMk/>
            <pc:sldMk cId="2811408070" sldId="279"/>
            <ac:spMk id="3" creationId="{00000000-0000-0000-0000-000000000000}"/>
          </ac:spMkLst>
        </pc:spChg>
      </pc:sldChg>
      <pc:sldChg chg="addSp delSp modSp new mod">
        <pc:chgData name="Andreas Bæksgaard Kotzareis" userId="66734be1-5795-40c6-be49-ecb929f3ccea" providerId="ADAL" clId="{8DF6662E-1C2F-448F-A7CA-91796CB6D336}" dt="2022-07-29T11:24:01.034" v="723" actId="1076"/>
        <pc:sldMkLst>
          <pc:docMk/>
          <pc:sldMk cId="3660890281" sldId="280"/>
        </pc:sldMkLst>
        <pc:spChg chg="add mod">
          <ac:chgData name="Andreas Bæksgaard Kotzareis" userId="66734be1-5795-40c6-be49-ecb929f3ccea" providerId="ADAL" clId="{8DF6662E-1C2F-448F-A7CA-91796CB6D336}" dt="2022-07-29T11:20:42.556" v="239"/>
          <ac:spMkLst>
            <pc:docMk/>
            <pc:sldMk cId="3660890281" sldId="280"/>
            <ac:spMk id="2" creationId="{B37C2851-7F02-ED21-1C02-A8750EE36484}"/>
          </ac:spMkLst>
        </pc:spChg>
        <pc:spChg chg="add del mod">
          <ac:chgData name="Andreas Bæksgaard Kotzareis" userId="66734be1-5795-40c6-be49-ecb929f3ccea" providerId="ADAL" clId="{8DF6662E-1C2F-448F-A7CA-91796CB6D336}" dt="2022-07-29T11:20:49.352" v="241"/>
          <ac:spMkLst>
            <pc:docMk/>
            <pc:sldMk cId="3660890281" sldId="280"/>
            <ac:spMk id="3" creationId="{E16F09AC-DFB4-0CC8-9033-814F6A664DD2}"/>
          </ac:spMkLst>
        </pc:spChg>
        <pc:spChg chg="add mod">
          <ac:chgData name="Andreas Bæksgaard Kotzareis" userId="66734be1-5795-40c6-be49-ecb929f3ccea" providerId="ADAL" clId="{8DF6662E-1C2F-448F-A7CA-91796CB6D336}" dt="2022-07-29T11:24:01.034" v="723" actId="1076"/>
          <ac:spMkLst>
            <pc:docMk/>
            <pc:sldMk cId="3660890281" sldId="280"/>
            <ac:spMk id="5" creationId="{C8506F2A-7C2A-94CE-682D-118A9B324109}"/>
          </ac:spMkLst>
        </pc:spChg>
      </pc:sldChg>
      <pc:sldChg chg="del">
        <pc:chgData name="Andreas Bæksgaard Kotzareis" userId="66734be1-5795-40c6-be49-ecb929f3ccea" providerId="ADAL" clId="{8DF6662E-1C2F-448F-A7CA-91796CB6D336}" dt="2022-07-29T10:59:38.843" v="3" actId="2696"/>
        <pc:sldMkLst>
          <pc:docMk/>
          <pc:sldMk cId="2630958869" sldId="838"/>
        </pc:sldMkLst>
      </pc:sldChg>
      <pc:sldMasterChg chg="del delSldLayout">
        <pc:chgData name="Andreas Bæksgaard Kotzareis" userId="66734be1-5795-40c6-be49-ecb929f3ccea" providerId="ADAL" clId="{8DF6662E-1C2F-448F-A7CA-91796CB6D336}" dt="2022-07-29T10:59:58.811" v="28" actId="2696"/>
        <pc:sldMasterMkLst>
          <pc:docMk/>
          <pc:sldMasterMk cId="0" sldId="2147483989"/>
        </pc:sldMasterMkLst>
        <pc:sldLayoutChg chg="del">
          <pc:chgData name="Andreas Bæksgaard Kotzareis" userId="66734be1-5795-40c6-be49-ecb929f3ccea" providerId="ADAL" clId="{8DF6662E-1C2F-448F-A7CA-91796CB6D336}" dt="2022-07-29T10:59:58.802" v="17" actId="2696"/>
          <pc:sldLayoutMkLst>
            <pc:docMk/>
            <pc:sldMasterMk cId="0" sldId="2147483989"/>
            <pc:sldLayoutMk cId="0" sldId="2147483990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3" v="18" actId="2696"/>
          <pc:sldLayoutMkLst>
            <pc:docMk/>
            <pc:sldMasterMk cId="0" sldId="2147483989"/>
            <pc:sldLayoutMk cId="0" sldId="2147483991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4" v="19" actId="2696"/>
          <pc:sldLayoutMkLst>
            <pc:docMk/>
            <pc:sldMasterMk cId="0" sldId="2147483989"/>
            <pc:sldLayoutMk cId="0" sldId="2147483992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5" v="20" actId="2696"/>
          <pc:sldLayoutMkLst>
            <pc:docMk/>
            <pc:sldMasterMk cId="0" sldId="2147483989"/>
            <pc:sldLayoutMk cId="0" sldId="2147483993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6" v="21" actId="2696"/>
          <pc:sldLayoutMkLst>
            <pc:docMk/>
            <pc:sldMasterMk cId="0" sldId="2147483989"/>
            <pc:sldLayoutMk cId="0" sldId="2147483994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7" v="22" actId="2696"/>
          <pc:sldLayoutMkLst>
            <pc:docMk/>
            <pc:sldMasterMk cId="0" sldId="2147483989"/>
            <pc:sldLayoutMk cId="0" sldId="2147483995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7" v="23" actId="2696"/>
          <pc:sldLayoutMkLst>
            <pc:docMk/>
            <pc:sldMasterMk cId="0" sldId="2147483989"/>
            <pc:sldLayoutMk cId="0" sldId="2147483996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8" v="24" actId="2696"/>
          <pc:sldLayoutMkLst>
            <pc:docMk/>
            <pc:sldMasterMk cId="0" sldId="2147483989"/>
            <pc:sldLayoutMk cId="0" sldId="2147483997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09" v="25" actId="2696"/>
          <pc:sldLayoutMkLst>
            <pc:docMk/>
            <pc:sldMasterMk cId="0" sldId="2147483989"/>
            <pc:sldLayoutMk cId="0" sldId="2147483998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10" v="26" actId="2696"/>
          <pc:sldLayoutMkLst>
            <pc:docMk/>
            <pc:sldMasterMk cId="0" sldId="2147483989"/>
            <pc:sldLayoutMk cId="0" sldId="2147483999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8.810" v="27" actId="2696"/>
          <pc:sldLayoutMkLst>
            <pc:docMk/>
            <pc:sldMasterMk cId="0" sldId="2147483989"/>
            <pc:sldLayoutMk cId="0" sldId="2147484000"/>
          </pc:sldLayoutMkLst>
        </pc:sldLayoutChg>
      </pc:sldMasterChg>
      <pc:sldMasterChg chg="del delSldLayout">
        <pc:chgData name="Andreas Bæksgaard Kotzareis" userId="66734be1-5795-40c6-be49-ecb929f3ccea" providerId="ADAL" clId="{8DF6662E-1C2F-448F-A7CA-91796CB6D336}" dt="2022-07-29T10:59:55.660" v="16" actId="2696"/>
        <pc:sldMasterMkLst>
          <pc:docMk/>
          <pc:sldMasterMk cId="3071145166" sldId="2147484014"/>
        </pc:sldMasterMkLst>
        <pc:sldLayoutChg chg="del">
          <pc:chgData name="Andreas Bæksgaard Kotzareis" userId="66734be1-5795-40c6-be49-ecb929f3ccea" providerId="ADAL" clId="{8DF6662E-1C2F-448F-A7CA-91796CB6D336}" dt="2022-07-29T10:59:55.648" v="5" actId="2696"/>
          <pc:sldLayoutMkLst>
            <pc:docMk/>
            <pc:sldMasterMk cId="3071145166" sldId="2147484014"/>
            <pc:sldLayoutMk cId="233911923" sldId="2147484015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0" v="6" actId="2696"/>
          <pc:sldLayoutMkLst>
            <pc:docMk/>
            <pc:sldMasterMk cId="3071145166" sldId="2147484014"/>
            <pc:sldLayoutMk cId="1935226005" sldId="2147484016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1" v="7" actId="2696"/>
          <pc:sldLayoutMkLst>
            <pc:docMk/>
            <pc:sldMasterMk cId="3071145166" sldId="2147484014"/>
            <pc:sldLayoutMk cId="2066665555" sldId="2147484017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2" v="8" actId="2696"/>
          <pc:sldLayoutMkLst>
            <pc:docMk/>
            <pc:sldMasterMk cId="3071145166" sldId="2147484014"/>
            <pc:sldLayoutMk cId="283269252" sldId="2147484018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3" v="9" actId="2696"/>
          <pc:sldLayoutMkLst>
            <pc:docMk/>
            <pc:sldMasterMk cId="3071145166" sldId="2147484014"/>
            <pc:sldLayoutMk cId="955917659" sldId="2147484019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4" v="10" actId="2696"/>
          <pc:sldLayoutMkLst>
            <pc:docMk/>
            <pc:sldMasterMk cId="3071145166" sldId="2147484014"/>
            <pc:sldLayoutMk cId="1363052580" sldId="2147484020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5" v="11" actId="2696"/>
          <pc:sldLayoutMkLst>
            <pc:docMk/>
            <pc:sldMasterMk cId="3071145166" sldId="2147484014"/>
            <pc:sldLayoutMk cId="2241316244" sldId="2147484021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6" v="12" actId="2696"/>
          <pc:sldLayoutMkLst>
            <pc:docMk/>
            <pc:sldMasterMk cId="3071145166" sldId="2147484014"/>
            <pc:sldLayoutMk cId="1456509796" sldId="2147484022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7" v="13" actId="2696"/>
          <pc:sldLayoutMkLst>
            <pc:docMk/>
            <pc:sldMasterMk cId="3071145166" sldId="2147484014"/>
            <pc:sldLayoutMk cId="1085626882" sldId="2147484023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8" v="14" actId="2696"/>
          <pc:sldLayoutMkLst>
            <pc:docMk/>
            <pc:sldMasterMk cId="3071145166" sldId="2147484014"/>
            <pc:sldLayoutMk cId="1613557062" sldId="2147484024"/>
          </pc:sldLayoutMkLst>
        </pc:sldLayoutChg>
        <pc:sldLayoutChg chg="del">
          <pc:chgData name="Andreas Bæksgaard Kotzareis" userId="66734be1-5795-40c6-be49-ecb929f3ccea" providerId="ADAL" clId="{8DF6662E-1C2F-448F-A7CA-91796CB6D336}" dt="2022-07-29T10:59:55.659" v="15" actId="2696"/>
          <pc:sldLayoutMkLst>
            <pc:docMk/>
            <pc:sldMasterMk cId="3071145166" sldId="2147484014"/>
            <pc:sldLayoutMk cId="2254221137" sldId="2147484025"/>
          </pc:sldLayoutMkLst>
        </pc:sldLayoutChg>
      </pc:sldMasterChg>
      <pc:sldMasterChg chg="modSp mod modSldLayout">
        <pc:chgData name="Andreas Bæksgaard Kotzareis" userId="66734be1-5795-40c6-be49-ecb929f3ccea" providerId="ADAL" clId="{8DF6662E-1C2F-448F-A7CA-91796CB6D336}" dt="2022-07-29T11:00:36.384" v="44" actId="20577"/>
        <pc:sldMasterMkLst>
          <pc:docMk/>
          <pc:sldMasterMk cId="3849302572" sldId="2147484041"/>
        </pc:sldMasterMkLst>
        <pc:spChg chg="mod">
          <ac:chgData name="Andreas Bæksgaard Kotzareis" userId="66734be1-5795-40c6-be49-ecb929f3ccea" providerId="ADAL" clId="{8DF6662E-1C2F-448F-A7CA-91796CB6D336}" dt="2022-07-29T11:00:13.872" v="32" actId="2711"/>
          <ac:spMkLst>
            <pc:docMk/>
            <pc:sldMasterMk cId="3849302572" sldId="2147484041"/>
            <ac:spMk id="2" creationId="{65B523A9-28CC-1B5A-E701-95FDD0E53343}"/>
          </ac:spMkLst>
        </pc:spChg>
        <pc:spChg chg="mod">
          <ac:chgData name="Andreas Bæksgaard Kotzareis" userId="66734be1-5795-40c6-be49-ecb929f3ccea" providerId="ADAL" clId="{8DF6662E-1C2F-448F-A7CA-91796CB6D336}" dt="2022-07-29T11:00:25.050" v="41" actId="404"/>
          <ac:spMkLst>
            <pc:docMk/>
            <pc:sldMasterMk cId="3849302572" sldId="2147484041"/>
            <ac:spMk id="3" creationId="{30DAD81D-E8AB-528A-1B5A-16CE63F1538A}"/>
          </ac:spMkLst>
        </pc:spChg>
        <pc:sldLayoutChg chg="modSp mod">
          <pc:chgData name="Andreas Bæksgaard Kotzareis" userId="66734be1-5795-40c6-be49-ecb929f3ccea" providerId="ADAL" clId="{8DF6662E-1C2F-448F-A7CA-91796CB6D336}" dt="2022-07-29T11:00:36.384" v="44" actId="20577"/>
          <pc:sldLayoutMkLst>
            <pc:docMk/>
            <pc:sldMasterMk cId="3849302572" sldId="2147484041"/>
            <pc:sldLayoutMk cId="1535906099" sldId="2147484044"/>
          </pc:sldLayoutMkLst>
          <pc:spChg chg="mod">
            <ac:chgData name="Andreas Bæksgaard Kotzareis" userId="66734be1-5795-40c6-be49-ecb929f3ccea" providerId="ADAL" clId="{8DF6662E-1C2F-448F-A7CA-91796CB6D336}" dt="2022-07-29T11:00:36.384" v="44" actId="20577"/>
            <ac:spMkLst>
              <pc:docMk/>
              <pc:sldMasterMk cId="3849302572" sldId="2147484041"/>
              <pc:sldLayoutMk cId="1535906099" sldId="2147484044"/>
              <ac:spMk id="2" creationId="{00000000-0000-0000-0000-000000000000}"/>
            </ac:spMkLst>
          </pc:spChg>
          <pc:spChg chg="mod">
            <ac:chgData name="Andreas Bæksgaard Kotzareis" userId="66734be1-5795-40c6-be49-ecb929f3ccea" providerId="ADAL" clId="{8DF6662E-1C2F-448F-A7CA-91796CB6D336}" dt="2022-07-29T11:00:32.588" v="43" actId="207"/>
            <ac:spMkLst>
              <pc:docMk/>
              <pc:sldMasterMk cId="3849302572" sldId="2147484041"/>
              <pc:sldLayoutMk cId="1535906099" sldId="2147484044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a-DK" dirty="0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da-DK" dirty="0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14-08-2022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9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14-08-2022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963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>
            <a:spLocks noChangeArrowheads="1"/>
          </p:cNvSpPr>
          <p:nvPr/>
        </p:nvSpPr>
        <p:spPr bwMode="auto">
          <a:xfrm>
            <a:off x="2709801" y="2833688"/>
            <a:ext cx="372439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19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Rådgiveransvar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9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95424" y="117549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Erstatning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dårlig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rådgivning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08136" y="1124744"/>
            <a:ext cx="8004175" cy="482441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Årsagsforbindelse og påregnelighed</a:t>
            </a:r>
          </a:p>
          <a:p>
            <a:pPr eaLnBrk="1" hangingPunct="1"/>
            <a:r>
              <a:rPr lang="da-DK" dirty="0"/>
              <a:t>Der skal være sammenhæng mellem den mangelfulde rådgivning og det økonomiske tab</a:t>
            </a:r>
          </a:p>
          <a:p>
            <a:pPr eaLnBrk="1" hangingPunct="1"/>
            <a:r>
              <a:rPr lang="da-DK" dirty="0"/>
              <a:t>Det skal være muligt for rådgiveren at forudse det økonomiske tab</a:t>
            </a:r>
          </a:p>
          <a:p>
            <a:pPr eaLnBrk="1" hangingPunct="1">
              <a:buFont typeface="Arial" charset="0"/>
              <a:buNone/>
            </a:pPr>
            <a:r>
              <a:rPr lang="da-DK" b="1" dirty="0"/>
              <a:t>Ansvarsfrihedsgrunde</a:t>
            </a:r>
          </a:p>
          <a:p>
            <a:pPr eaLnBrk="1" hangingPunct="1"/>
            <a:r>
              <a:rPr lang="da-DK" dirty="0"/>
              <a:t>Hvis kunden udviser egen skyld kan erstatningen nedsættes eller bortfalde</a:t>
            </a:r>
          </a:p>
          <a:p>
            <a:pPr eaLnBrk="1" hangingPunct="1"/>
            <a:r>
              <a:rPr lang="da-DK" dirty="0"/>
              <a:t>Fx hvis kunden let kunne have set en regnefejl, ikke har kontrolleret kontoudtog eller udtrykkeligt har bedt om den mest risikofyldte investering</a:t>
            </a:r>
          </a:p>
        </p:txBody>
      </p:sp>
    </p:spTree>
    <p:extLst>
      <p:ext uri="{BB962C8B-B14F-4D97-AF65-F5344CB8AC3E}">
        <p14:creationId xmlns:p14="http://schemas.microsoft.com/office/powerpoint/2010/main" val="2282693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44872"/>
            <a:ext cx="8229600" cy="863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69082" y="1124744"/>
            <a:ext cx="8002587" cy="5186362"/>
          </a:xfrm>
        </p:spPr>
        <p:txBody>
          <a:bodyPr>
            <a:normAutofit/>
          </a:bodyPr>
          <a:lstStyle/>
          <a:p>
            <a:pPr eaLnBrk="1" hangingPunct="1"/>
            <a:r>
              <a:rPr lang="da-DK" dirty="0"/>
              <a:t>Bekendtgørelse nr. 330  af 7. april 2016 om god skik for finansielle virksomheder</a:t>
            </a:r>
          </a:p>
          <a:p>
            <a:pPr eaLnBrk="1" hangingPunct="1"/>
            <a:r>
              <a:rPr lang="da-DK" dirty="0"/>
              <a:t>Beskytter primært forbrugere</a:t>
            </a:r>
          </a:p>
          <a:p>
            <a:pPr eaLnBrk="1" hangingPunct="1"/>
            <a:r>
              <a:rPr lang="da-DK" dirty="0"/>
              <a:t>Virksomheden skal handle redeligt og loyalt overfor sine kunder i overensstemmelse med god forretningsskik</a:t>
            </a:r>
          </a:p>
          <a:p>
            <a:pPr eaLnBrk="1" hangingPunct="1"/>
            <a:r>
              <a:rPr lang="da-DK" dirty="0"/>
              <a:t>Alle væsentlige aftaler skal indgås på papir eller andet varigt medie, jf. </a:t>
            </a:r>
            <a:r>
              <a:rPr lang="da-DK" dirty="0" err="1" smtClean="0"/>
              <a:t>bkg</a:t>
            </a:r>
            <a:r>
              <a:rPr lang="da-DK" dirty="0" smtClean="0"/>
              <a:t>.</a:t>
            </a:r>
            <a:r>
              <a:rPr lang="da-DK" dirty="0" smtClean="0"/>
              <a:t> </a:t>
            </a:r>
            <a:r>
              <a:rPr lang="da-DK" dirty="0"/>
              <a:t>§ 6</a:t>
            </a:r>
          </a:p>
          <a:p>
            <a:pPr eaLnBrk="1" hangingPunct="1"/>
            <a:r>
              <a:rPr lang="da-DK" dirty="0"/>
              <a:t>Krav til rådgivning er beskrevet i </a:t>
            </a:r>
            <a:r>
              <a:rPr lang="da-DK" dirty="0" err="1" smtClean="0"/>
              <a:t>bkg</a:t>
            </a:r>
            <a:r>
              <a:rPr lang="da-DK" dirty="0" smtClean="0"/>
              <a:t>. </a:t>
            </a:r>
            <a:r>
              <a:rPr lang="da-DK" dirty="0"/>
              <a:t>§ 8 ff.</a:t>
            </a:r>
          </a:p>
          <a:p>
            <a:pPr eaLnBrk="1" hangingPunct="1"/>
            <a:r>
              <a:rPr lang="da-DK" dirty="0"/>
              <a:t>Rådgivning skal bl.a. tage udgangspunkt i den enkelte kunde – ”kend din kunde”</a:t>
            </a:r>
          </a:p>
          <a:p>
            <a:pPr eaLnBrk="1" hangingPunct="1"/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408355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B37C2851-7F02-ED21-1C02-A8750EE36484}"/>
              </a:ext>
            </a:extLst>
          </p:cNvPr>
          <p:cNvSpPr txBox="1">
            <a:spLocks/>
          </p:cNvSpPr>
          <p:nvPr/>
        </p:nvSpPr>
        <p:spPr>
          <a:xfrm>
            <a:off x="755576" y="44872"/>
            <a:ext cx="8229600" cy="863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8506F2A-7C2A-94CE-682D-118A9B324109}"/>
              </a:ext>
            </a:extLst>
          </p:cNvPr>
          <p:cNvSpPr txBox="1"/>
          <p:nvPr/>
        </p:nvSpPr>
        <p:spPr>
          <a:xfrm>
            <a:off x="894337" y="1412776"/>
            <a:ext cx="80648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a-DK" sz="2000" dirty="0"/>
              <a:t>Særligt for boligkreditaftaler/boliglån:</a:t>
            </a:r>
          </a:p>
          <a:p>
            <a:pPr eaLnBrk="1" hangingPunct="1"/>
            <a:endParaRPr lang="da-DK" sz="2000" b="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a-DK" sz="2000" b="0" dirty="0"/>
              <a:t>Finansielle virksomheder, der yder og formidler boligkreditaftaler, skal ligeledes overholde reglerne i </a:t>
            </a:r>
            <a:r>
              <a:rPr lang="da-DK" sz="2000" dirty="0"/>
              <a:t>bekendtgørelse om god skik for boligkredit </a:t>
            </a:r>
            <a:r>
              <a:rPr lang="da-DK" sz="2000" b="0" dirty="0"/>
              <a:t>(bekendtgørelse nr. 752 af 23. april 2021).</a:t>
            </a:r>
          </a:p>
          <a:p>
            <a:pPr eaLnBrk="1" hangingPunct="1"/>
            <a:endParaRPr lang="da-DK" sz="2000" b="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a-DK" sz="2000" b="0" dirty="0"/>
              <a:t>Bestemmelserne i bekendtgørelsen skal bruges, når en bank eller realkreditinstitut indgår aftaler om boliglån eller boligkredit med en forbruger eller andelsboligforening. </a:t>
            </a:r>
          </a:p>
        </p:txBody>
      </p:sp>
    </p:spTree>
    <p:extLst>
      <p:ext uri="{BB962C8B-B14F-4D97-AF65-F5344CB8AC3E}">
        <p14:creationId xmlns:p14="http://schemas.microsoft.com/office/powerpoint/2010/main" val="3660890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20402" y="1124744"/>
            <a:ext cx="8002587" cy="49688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Særligt for boligkreditaftaler/boliglån:</a:t>
            </a:r>
          </a:p>
          <a:p>
            <a:pPr eaLnBrk="1" hangingPunct="1"/>
            <a:r>
              <a:rPr lang="da-DK" dirty="0"/>
              <a:t>Den finansielle virksomhed er omfattet af reglerne, hvis den yder lån til en forbruger mod pant i fast ejendom og andelsbolig</a:t>
            </a:r>
          </a:p>
          <a:p>
            <a:pPr eaLnBrk="1" hangingPunct="1"/>
            <a:r>
              <a:rPr lang="da-DK" dirty="0"/>
              <a:t>Der er ikke pligt til at rådgive en </a:t>
            </a:r>
            <a:r>
              <a:rPr lang="da-DK" dirty="0" smtClean="0"/>
              <a:t>kunde, men hvis den finansielle virksomhed ønsker at rådgive en kunde om boliglån, skal den opfylde kravene i § 18.</a:t>
            </a:r>
            <a:endParaRPr lang="da-DK" dirty="0"/>
          </a:p>
          <a:p>
            <a:pPr eaLnBrk="1" hangingPunct="1"/>
            <a:r>
              <a:rPr lang="da-DK" dirty="0"/>
              <a:t>Den finansielle virksomhed har til gengæld en </a:t>
            </a:r>
            <a:r>
              <a:rPr lang="da-DK" b="1" dirty="0"/>
              <a:t>vejledningspligt</a:t>
            </a:r>
            <a:r>
              <a:rPr lang="da-DK" dirty="0"/>
              <a:t> (§ 17) overfor en kunde, som vil optage et boliglån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075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792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20402" y="1052736"/>
            <a:ext cx="8002587" cy="49688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Særligt for boligkreditaftaler/boliglån:</a:t>
            </a:r>
          </a:p>
          <a:p>
            <a:pPr eaLnBrk="1" hangingPunct="1"/>
            <a:r>
              <a:rPr lang="da-DK" dirty="0"/>
              <a:t>Vejledningen består i at bringe et boliglånsprodukt i </a:t>
            </a:r>
            <a:r>
              <a:rPr lang="da-DK" b="1" dirty="0"/>
              <a:t>forslag</a:t>
            </a:r>
            <a:r>
              <a:rPr lang="da-DK" dirty="0"/>
              <a:t>, som passer på kundens </a:t>
            </a:r>
            <a:r>
              <a:rPr lang="da-DK" b="1" dirty="0"/>
              <a:t>behov og finansielle situation </a:t>
            </a:r>
            <a:r>
              <a:rPr lang="da-DK" dirty="0"/>
              <a:t>(ikke give en personlig anbefaling)</a:t>
            </a:r>
          </a:p>
          <a:p>
            <a:pPr eaLnBrk="1" hangingPunct="1"/>
            <a:r>
              <a:rPr lang="da-DK" dirty="0"/>
              <a:t>For de egnede lån, som bringes i forslag skal kunden have følgende oplysninger: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Opl. iht. kreditaftalelovens § 7a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Væsentligste karakteristika ved de foreslåede produkter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Opl. om konsekvenser for kunden, hvis kunden misligholder</a:t>
            </a:r>
          </a:p>
          <a:p>
            <a:r>
              <a:rPr lang="da-DK" dirty="0"/>
              <a:t>Krav om </a:t>
            </a:r>
            <a:r>
              <a:rPr lang="da-DK" b="1" dirty="0"/>
              <a:t>skriftlighed</a:t>
            </a:r>
            <a:r>
              <a:rPr lang="da-DK" dirty="0"/>
              <a:t> i § 10 – væsentlige aftaler bekræftes skriftligt</a:t>
            </a:r>
          </a:p>
          <a:p>
            <a:r>
              <a:rPr lang="da-DK" dirty="0"/>
              <a:t>Krav om vurdering af kundens </a:t>
            </a:r>
            <a:r>
              <a:rPr lang="da-DK" b="1" dirty="0"/>
              <a:t>kreditværdighed</a:t>
            </a:r>
            <a:r>
              <a:rPr lang="da-DK" dirty="0"/>
              <a:t> (§ </a:t>
            </a:r>
            <a:r>
              <a:rPr lang="da-DK" dirty="0" smtClean="0"/>
              <a:t>20)</a:t>
            </a:r>
          </a:p>
          <a:p>
            <a:r>
              <a:rPr lang="da-DK" dirty="0" smtClean="0"/>
              <a:t>Krav om udlevering af </a:t>
            </a:r>
            <a:r>
              <a:rPr lang="da-DK" b="1" dirty="0" smtClean="0"/>
              <a:t>simpelt låneoverblik </a:t>
            </a:r>
            <a:r>
              <a:rPr lang="da-DK" dirty="0" smtClean="0"/>
              <a:t>(§ 16), hvis kunden ønsker et lånetilbud på et realkredit- eller et realkreditlignende lån.</a:t>
            </a:r>
            <a:endParaRPr lang="da-DK" dirty="0"/>
          </a:p>
          <a:p>
            <a:r>
              <a:rPr lang="da-DK" dirty="0"/>
              <a:t>Krav til </a:t>
            </a:r>
            <a:r>
              <a:rPr lang="da-DK" b="1" dirty="0"/>
              <a:t>budget/rådighedsbeløb</a:t>
            </a:r>
            <a:r>
              <a:rPr lang="da-DK" dirty="0"/>
              <a:t> og til </a:t>
            </a:r>
            <a:r>
              <a:rPr lang="da-DK" b="1" dirty="0"/>
              <a:t>passende </a:t>
            </a:r>
            <a:r>
              <a:rPr lang="da-DK" b="1" dirty="0" err="1"/>
              <a:t>udb</a:t>
            </a:r>
            <a:r>
              <a:rPr lang="da-DK" b="1" dirty="0"/>
              <a:t>.</a:t>
            </a:r>
            <a:r>
              <a:rPr lang="da-DK" dirty="0"/>
              <a:t> ved boligkøb (§ </a:t>
            </a:r>
            <a:r>
              <a:rPr lang="da-DK" dirty="0" smtClean="0"/>
              <a:t>21)</a:t>
            </a:r>
            <a:endParaRPr lang="da-DK" dirty="0"/>
          </a:p>
          <a:p>
            <a:pPr lvl="1"/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140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6473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Kundekategorisering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99592" y="1628800"/>
            <a:ext cx="8002587" cy="4824413"/>
          </a:xfrm>
        </p:spPr>
        <p:txBody>
          <a:bodyPr>
            <a:normAutofit/>
          </a:bodyPr>
          <a:lstStyle/>
          <a:p>
            <a:pPr eaLnBrk="1" hangingPunct="1"/>
            <a:r>
              <a:rPr lang="da-DK" dirty="0"/>
              <a:t>Bekendtgørelse nr. </a:t>
            </a:r>
            <a:r>
              <a:rPr lang="da-DK" dirty="0" smtClean="0"/>
              <a:t>2092 </a:t>
            </a:r>
            <a:r>
              <a:rPr lang="da-DK" dirty="0"/>
              <a:t>af </a:t>
            </a:r>
            <a:r>
              <a:rPr lang="da-DK" dirty="0" smtClean="0"/>
              <a:t>14. december 2020 </a:t>
            </a:r>
            <a:r>
              <a:rPr lang="da-DK" dirty="0"/>
              <a:t>om investorbeskyttelse ved værdipapirhandel (herefter </a:t>
            </a:r>
            <a:r>
              <a:rPr lang="da-DK" dirty="0" err="1"/>
              <a:t>bkg</a:t>
            </a:r>
            <a:r>
              <a:rPr lang="da-DK" dirty="0"/>
              <a:t>.)</a:t>
            </a:r>
          </a:p>
          <a:p>
            <a:pPr eaLnBrk="1" hangingPunct="1"/>
            <a:r>
              <a:rPr lang="da-DK" dirty="0"/>
              <a:t>Alle investeringskunder skal iflg. </a:t>
            </a:r>
            <a:r>
              <a:rPr lang="da-DK" dirty="0" err="1"/>
              <a:t>bkg</a:t>
            </a:r>
            <a:r>
              <a:rPr lang="da-DK" dirty="0"/>
              <a:t>. § 4 opdeles i følgende 3 kategorier: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Professionelle kunder (større virksomheder)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Godkendte modparter (andre finansielle virksomheder fx pensionsinstitut)</a:t>
            </a:r>
          </a:p>
          <a:p>
            <a:pPr lvl="1" eaLnBrk="1" hangingPunct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Detailkunder (resten – dvs. de fleste kunder – både virksomheder og privatpersoner)</a:t>
            </a:r>
          </a:p>
          <a:p>
            <a:pPr marL="0" indent="0" eaLnBrk="1" hangingPunct="1">
              <a:buNone/>
            </a:pP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88221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492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God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skik</a:t>
            </a:r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informationskrav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99592" y="1628800"/>
            <a:ext cx="8002587" cy="4824413"/>
          </a:xfrm>
        </p:spPr>
        <p:txBody>
          <a:bodyPr>
            <a:normAutofit/>
          </a:bodyPr>
          <a:lstStyle/>
          <a:p>
            <a:pPr eaLnBrk="1" hangingPunct="1"/>
            <a:r>
              <a:rPr lang="da-DK" dirty="0"/>
              <a:t>Værdipapirhandleren skal </a:t>
            </a:r>
            <a:r>
              <a:rPr lang="da-DK" b="1" dirty="0"/>
              <a:t>handle ærligt, redeligt og professionelt</a:t>
            </a:r>
            <a:r>
              <a:rPr lang="da-DK" dirty="0"/>
              <a:t> og i sine kunders bedste interesse. Det følger af § 3 i </a:t>
            </a:r>
            <a:r>
              <a:rPr lang="da-DK" dirty="0" err="1"/>
              <a:t>bkg</a:t>
            </a:r>
            <a:r>
              <a:rPr lang="da-DK" dirty="0"/>
              <a:t>.</a:t>
            </a:r>
          </a:p>
          <a:p>
            <a:pPr eaLnBrk="1" hangingPunct="1"/>
            <a:r>
              <a:rPr lang="da-DK" dirty="0"/>
              <a:t>Al kommunikation med kunderne skal være tydelig, ikke-vildledende og forståelig. Informationen skal kunne forstås af en almindelig forbruger.</a:t>
            </a:r>
          </a:p>
          <a:p>
            <a:pPr eaLnBrk="1" hangingPunct="1"/>
            <a:r>
              <a:rPr lang="da-DK" dirty="0"/>
              <a:t>Information om investeringsprodukter/investeringsstrategi, skal have særlig fokus på risici og ikke kun fokusere på mulighed for gevinst.</a:t>
            </a:r>
          </a:p>
          <a:p>
            <a:pPr marL="0" indent="0" eaLnBrk="1" hangingPunct="1">
              <a:buNone/>
            </a:pP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943364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Risikomærkningsordningen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48394" y="1556792"/>
            <a:ext cx="8002587" cy="4525962"/>
          </a:xfrm>
        </p:spPr>
        <p:txBody>
          <a:bodyPr/>
          <a:lstStyle/>
          <a:p>
            <a:pPr eaLnBrk="1" hangingPunct="1"/>
            <a:r>
              <a:rPr lang="da-DK" dirty="0"/>
              <a:t>Som et supplement til informationskravene i </a:t>
            </a:r>
            <a:r>
              <a:rPr lang="da-DK" dirty="0" err="1"/>
              <a:t>bkg</a:t>
            </a:r>
            <a:r>
              <a:rPr lang="da-DK" dirty="0"/>
              <a:t>. skal detailkunder desuden i forbindelse med investeringsrådgivning have oplysninger om </a:t>
            </a:r>
            <a:r>
              <a:rPr lang="da-DK" b="1" dirty="0"/>
              <a:t>risikomærkningen </a:t>
            </a:r>
            <a:r>
              <a:rPr lang="da-DK" dirty="0"/>
              <a:t>af</a:t>
            </a:r>
            <a:r>
              <a:rPr lang="da-DK" b="1" dirty="0"/>
              <a:t> </a:t>
            </a:r>
            <a:r>
              <a:rPr lang="da-DK" dirty="0"/>
              <a:t>det produkt, der investeres i:</a:t>
            </a:r>
          </a:p>
          <a:p>
            <a:pPr eaLnBrk="1" hangingPunct="1"/>
            <a:endParaRPr lang="da-DK" dirty="0"/>
          </a:p>
          <a:p>
            <a:pPr lvl="1" eaLnBrk="1" hangingPunct="1"/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Grøn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 Risiko for at tabe hele det investerede beløb er lille</a:t>
            </a:r>
          </a:p>
          <a:p>
            <a:pPr lvl="1" eaLnBrk="1" hangingPunct="1"/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 Risiko for at tabe hele det investerede beløb, men produktet er gennemskueligt</a:t>
            </a:r>
          </a:p>
          <a:p>
            <a:pPr lvl="1" eaLnBrk="1" hangingPunct="1"/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Rød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 Risiko for at tabe mere end det investerede beløb eller vanskeligt at gennemskue produktet</a:t>
            </a:r>
          </a:p>
          <a:p>
            <a:pPr marL="0" indent="0" eaLnBrk="1" hangingPunct="1">
              <a:buNone/>
            </a:pP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4487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Kend</a:t>
            </a:r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 din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kunde</a:t>
            </a:r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princip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11105" y="1484784"/>
            <a:ext cx="8004175" cy="5040312"/>
          </a:xfrm>
        </p:spPr>
        <p:txBody>
          <a:bodyPr>
            <a:normAutofit/>
          </a:bodyPr>
          <a:lstStyle/>
          <a:p>
            <a:r>
              <a:rPr lang="da-DK" sz="1800" dirty="0"/>
              <a:t>Kunden har følgende muligheder for at handle værdipapirer: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Kunden kan beslutte sig for at købe værdipapirer på grundlag af investeringsrådgivning (</a:t>
            </a:r>
            <a:r>
              <a:rPr lang="da-DK" sz="1600" i="1" dirty="0">
                <a:latin typeface="Arial" panose="020B0604020202020204" pitchFamily="34" charset="0"/>
                <a:cs typeface="Arial" panose="020B0604020202020204" pitchFamily="34" charset="0"/>
              </a:rPr>
              <a:t>personlig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anbefaling om at købe, sælge eller beholde et bestemt investeringsprodukt).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Kunden kan bede banken om at udføre en ordre uden at modtage investeringsrådgivning.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Kunden kan bede banken om at udføre en ordre som en ”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execution-only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” (”udelukkende ordreudførelse”) transaktion uden at modtage investeringsrådgivning. Kun ikke-komplekse produkter.</a:t>
            </a:r>
          </a:p>
          <a:p>
            <a:pPr marL="914400" lvl="1" indent="-457200">
              <a:buFont typeface="+mj-lt"/>
              <a:buAutoNum type="arabicParenR"/>
            </a:pP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/>
              <a:t>Ved 1) og 2) skal værdipapirhandleren indhente oplysninger om kundens forhold og udarbejde en investeringsprofil. </a:t>
            </a:r>
          </a:p>
          <a:p>
            <a:r>
              <a:rPr lang="da-DK" sz="1800" dirty="0"/>
              <a:t>Ved 1) skal der udføres en egnethedstest og udarbejdes en egnethedserklæring.</a:t>
            </a:r>
          </a:p>
          <a:p>
            <a:r>
              <a:rPr lang="da-DK" sz="1800" dirty="0"/>
              <a:t>Ved 2) skal der udføres en hensigtsmæssighedstest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464328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frundet rektangel 1"/>
          <p:cNvSpPr>
            <a:spLocks noChangeArrowheads="1"/>
          </p:cNvSpPr>
          <p:nvPr/>
        </p:nvSpPr>
        <p:spPr bwMode="auto">
          <a:xfrm>
            <a:off x="2131385" y="1574520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da-DK" sz="788">
              <a:latin typeface="+mn-lt"/>
            </a:endParaRPr>
          </a:p>
        </p:txBody>
      </p:sp>
      <p:sp>
        <p:nvSpPr>
          <p:cNvPr id="27651" name="Tekstboks 2"/>
          <p:cNvSpPr txBox="1">
            <a:spLocks noChangeArrowheads="1"/>
          </p:cNvSpPr>
          <p:nvPr/>
        </p:nvSpPr>
        <p:spPr bwMode="auto">
          <a:xfrm>
            <a:off x="2152267" y="1629408"/>
            <a:ext cx="1220940" cy="456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Investeringsrådgivning/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personlig investerings-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anbefaling</a:t>
            </a:r>
            <a:endParaRPr lang="en-GB" altLang="da-DK" sz="788" b="1" dirty="0">
              <a:latin typeface="+mn-lt"/>
            </a:endParaRPr>
          </a:p>
        </p:txBody>
      </p:sp>
      <p:sp>
        <p:nvSpPr>
          <p:cNvPr id="27652" name="Afrundet rektangel 3"/>
          <p:cNvSpPr>
            <a:spLocks noChangeArrowheads="1"/>
          </p:cNvSpPr>
          <p:nvPr/>
        </p:nvSpPr>
        <p:spPr bwMode="auto">
          <a:xfrm>
            <a:off x="5749694" y="1522997"/>
            <a:ext cx="1133475" cy="641157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3" name="Afrundet rektangel 4"/>
          <p:cNvSpPr>
            <a:spLocks noChangeArrowheads="1"/>
          </p:cNvSpPr>
          <p:nvPr/>
        </p:nvSpPr>
        <p:spPr bwMode="auto">
          <a:xfrm>
            <a:off x="3913750" y="1574520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4" name="Afrundet rektangel 5"/>
          <p:cNvSpPr>
            <a:spLocks noChangeArrowheads="1"/>
          </p:cNvSpPr>
          <p:nvPr/>
        </p:nvSpPr>
        <p:spPr bwMode="auto">
          <a:xfrm>
            <a:off x="2131385" y="2978268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5" name="Afrundet rektangel 6"/>
          <p:cNvSpPr>
            <a:spLocks noChangeArrowheads="1"/>
          </p:cNvSpPr>
          <p:nvPr/>
        </p:nvSpPr>
        <p:spPr bwMode="auto">
          <a:xfrm>
            <a:off x="2131385" y="4490362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8" name="Tekstboks 9"/>
          <p:cNvSpPr txBox="1">
            <a:spLocks noChangeArrowheads="1"/>
          </p:cNvSpPr>
          <p:nvPr/>
        </p:nvSpPr>
        <p:spPr bwMode="auto">
          <a:xfrm>
            <a:off x="2265926" y="3101543"/>
            <a:ext cx="864394" cy="3348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Komplekse produkter</a:t>
            </a:r>
            <a:endParaRPr lang="en-GB" altLang="da-DK" sz="788" b="1">
              <a:latin typeface="+mn-lt"/>
            </a:endParaRPr>
          </a:p>
        </p:txBody>
      </p:sp>
      <p:cxnSp>
        <p:nvCxnSpPr>
          <p:cNvPr id="39955" name="Lige pilforbindelse 12"/>
          <p:cNvCxnSpPr>
            <a:cxnSpLocks noChangeShapeType="1"/>
          </p:cNvCxnSpPr>
          <p:nvPr/>
        </p:nvCxnSpPr>
        <p:spPr bwMode="auto">
          <a:xfrm>
            <a:off x="3264861" y="1870436"/>
            <a:ext cx="64889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Lige pilforbindelse 14"/>
          <p:cNvCxnSpPr>
            <a:cxnSpLocks noChangeShapeType="1"/>
          </p:cNvCxnSpPr>
          <p:nvPr/>
        </p:nvCxnSpPr>
        <p:spPr bwMode="auto">
          <a:xfrm>
            <a:off x="5047226" y="1870436"/>
            <a:ext cx="702469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Lige pilforbindelse 19"/>
          <p:cNvCxnSpPr>
            <a:cxnSpLocks noChangeShapeType="1"/>
          </p:cNvCxnSpPr>
          <p:nvPr/>
        </p:nvCxnSpPr>
        <p:spPr bwMode="auto">
          <a:xfrm>
            <a:off x="2698122" y="2168092"/>
            <a:ext cx="0" cy="8096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Afrundet rektangel 26"/>
          <p:cNvSpPr>
            <a:spLocks noChangeArrowheads="1"/>
          </p:cNvSpPr>
          <p:nvPr/>
        </p:nvSpPr>
        <p:spPr bwMode="auto">
          <a:xfrm>
            <a:off x="3858981" y="2978268"/>
            <a:ext cx="1134666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7" name="Afrundet rektangel 27"/>
          <p:cNvSpPr>
            <a:spLocks noChangeArrowheads="1"/>
          </p:cNvSpPr>
          <p:nvPr/>
        </p:nvSpPr>
        <p:spPr bwMode="auto">
          <a:xfrm>
            <a:off x="3858981" y="3667639"/>
            <a:ext cx="1134666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8" name="Afrundet rektangel 28"/>
          <p:cNvSpPr>
            <a:spLocks noChangeArrowheads="1"/>
          </p:cNvSpPr>
          <p:nvPr/>
        </p:nvSpPr>
        <p:spPr bwMode="auto">
          <a:xfrm>
            <a:off x="5741361" y="3667639"/>
            <a:ext cx="113466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9" name="Afrundet rektangel 29"/>
          <p:cNvSpPr>
            <a:spLocks noChangeArrowheads="1"/>
          </p:cNvSpPr>
          <p:nvPr/>
        </p:nvSpPr>
        <p:spPr bwMode="auto">
          <a:xfrm>
            <a:off x="5749694" y="2978268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70" name="Afrundet rektangel 30"/>
          <p:cNvSpPr>
            <a:spLocks noChangeArrowheads="1"/>
          </p:cNvSpPr>
          <p:nvPr/>
        </p:nvSpPr>
        <p:spPr bwMode="auto">
          <a:xfrm>
            <a:off x="5749694" y="2265082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71" name="Afrundet rektangel 31"/>
          <p:cNvSpPr>
            <a:spLocks noChangeArrowheads="1"/>
          </p:cNvSpPr>
          <p:nvPr/>
        </p:nvSpPr>
        <p:spPr bwMode="auto">
          <a:xfrm>
            <a:off x="3866125" y="4490362"/>
            <a:ext cx="3009900" cy="75073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cxnSp>
        <p:nvCxnSpPr>
          <p:cNvPr id="39976" name="Lige pilforbindelse 33"/>
          <p:cNvCxnSpPr>
            <a:cxnSpLocks noChangeShapeType="1"/>
          </p:cNvCxnSpPr>
          <p:nvPr/>
        </p:nvCxnSpPr>
        <p:spPr bwMode="auto">
          <a:xfrm>
            <a:off x="3264859" y="3275373"/>
            <a:ext cx="59412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7" name="Lige pilforbindelse 35"/>
          <p:cNvCxnSpPr>
            <a:cxnSpLocks noChangeShapeType="1"/>
          </p:cNvCxnSpPr>
          <p:nvPr/>
        </p:nvCxnSpPr>
        <p:spPr bwMode="auto">
          <a:xfrm>
            <a:off x="3264859" y="3275374"/>
            <a:ext cx="594122" cy="68818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8" name="Lige pilforbindelse 37"/>
          <p:cNvCxnSpPr>
            <a:cxnSpLocks noChangeShapeType="1"/>
          </p:cNvCxnSpPr>
          <p:nvPr/>
        </p:nvCxnSpPr>
        <p:spPr bwMode="auto">
          <a:xfrm>
            <a:off x="4993647" y="3275373"/>
            <a:ext cx="75604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9" name="Lige pilforbindelse 41"/>
          <p:cNvCxnSpPr>
            <a:cxnSpLocks noChangeShapeType="1"/>
          </p:cNvCxnSpPr>
          <p:nvPr/>
        </p:nvCxnSpPr>
        <p:spPr bwMode="auto">
          <a:xfrm>
            <a:off x="4993647" y="3963554"/>
            <a:ext cx="74771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0" name="Lige pilforbindelse 44"/>
          <p:cNvCxnSpPr>
            <a:cxnSpLocks noChangeShapeType="1"/>
          </p:cNvCxnSpPr>
          <p:nvPr/>
        </p:nvCxnSpPr>
        <p:spPr bwMode="auto">
          <a:xfrm>
            <a:off x="3264861" y="4787468"/>
            <a:ext cx="601265" cy="7858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7" name="Tekstboks 45"/>
          <p:cNvSpPr txBox="1">
            <a:spLocks noChangeArrowheads="1"/>
          </p:cNvSpPr>
          <p:nvPr/>
        </p:nvSpPr>
        <p:spPr bwMode="auto">
          <a:xfrm>
            <a:off x="4000025" y="1714624"/>
            <a:ext cx="972741" cy="3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Investeringsprofil og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Egnethedstest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+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Egnethedserklæring</a:t>
            </a:r>
            <a:endParaRPr lang="en-GB" altLang="da-DK" sz="788" b="1" dirty="0">
              <a:ea typeface="ＭＳ Ｐゴシック" charset="-128"/>
            </a:endParaRPr>
          </a:p>
        </p:txBody>
      </p:sp>
      <p:sp>
        <p:nvSpPr>
          <p:cNvPr id="27678" name="Tekstboks 46"/>
          <p:cNvSpPr txBox="1">
            <a:spLocks noChangeArrowheads="1"/>
          </p:cNvSpPr>
          <p:nvPr/>
        </p:nvSpPr>
        <p:spPr bwMode="auto">
          <a:xfrm>
            <a:off x="5785413" y="1548546"/>
            <a:ext cx="1125140" cy="577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Detailkunde: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-Investeringsformål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-Finansiel situation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-Kendskab og erfaring</a:t>
            </a:r>
          </a:p>
        </p:txBody>
      </p:sp>
      <p:cxnSp>
        <p:nvCxnSpPr>
          <p:cNvPr id="39985" name="Lige pilforbindelse 48"/>
          <p:cNvCxnSpPr>
            <a:cxnSpLocks noChangeShapeType="1"/>
          </p:cNvCxnSpPr>
          <p:nvPr/>
        </p:nvCxnSpPr>
        <p:spPr bwMode="auto">
          <a:xfrm>
            <a:off x="5047226" y="1870437"/>
            <a:ext cx="702469" cy="69175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80" name="Tekstboks 49"/>
          <p:cNvSpPr txBox="1">
            <a:spLocks noChangeArrowheads="1"/>
          </p:cNvSpPr>
          <p:nvPr/>
        </p:nvSpPr>
        <p:spPr bwMode="auto">
          <a:xfrm>
            <a:off x="5803272" y="2366927"/>
            <a:ext cx="1089422" cy="3348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Professionel kunde: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Investeringsformål</a:t>
            </a:r>
            <a:endParaRPr lang="en-GB" altLang="da-DK" sz="788" dirty="0">
              <a:latin typeface="+mn-lt"/>
            </a:endParaRPr>
          </a:p>
        </p:txBody>
      </p:sp>
      <p:sp>
        <p:nvSpPr>
          <p:cNvPr id="27681" name="Tekstboks 50"/>
          <p:cNvSpPr txBox="1">
            <a:spLocks noChangeArrowheads="1"/>
          </p:cNvSpPr>
          <p:nvPr/>
        </p:nvSpPr>
        <p:spPr bwMode="auto">
          <a:xfrm>
            <a:off x="3926847" y="3188457"/>
            <a:ext cx="998934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Detailkunde</a:t>
            </a:r>
          </a:p>
        </p:txBody>
      </p:sp>
      <p:sp>
        <p:nvSpPr>
          <p:cNvPr id="27682" name="Tekstboks 51"/>
          <p:cNvSpPr txBox="1">
            <a:spLocks noChangeArrowheads="1"/>
          </p:cNvSpPr>
          <p:nvPr/>
        </p:nvSpPr>
        <p:spPr bwMode="auto">
          <a:xfrm>
            <a:off x="3939945" y="3876639"/>
            <a:ext cx="998935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Professionel kunde</a:t>
            </a:r>
          </a:p>
        </p:txBody>
      </p:sp>
      <p:sp>
        <p:nvSpPr>
          <p:cNvPr id="27683" name="Tekstboks 52"/>
          <p:cNvSpPr txBox="1">
            <a:spLocks noChangeArrowheads="1"/>
          </p:cNvSpPr>
          <p:nvPr/>
        </p:nvSpPr>
        <p:spPr bwMode="auto">
          <a:xfrm>
            <a:off x="5816964" y="3746861"/>
            <a:ext cx="998935" cy="45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Ingen test.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Ordren udføres for kunden.</a:t>
            </a:r>
          </a:p>
        </p:txBody>
      </p:sp>
      <p:sp>
        <p:nvSpPr>
          <p:cNvPr id="27685" name="Tekstboks 54"/>
          <p:cNvSpPr txBox="1">
            <a:spLocks noChangeArrowheads="1"/>
          </p:cNvSpPr>
          <p:nvPr/>
        </p:nvSpPr>
        <p:spPr bwMode="auto">
          <a:xfrm>
            <a:off x="5749695" y="3061061"/>
            <a:ext cx="1241822" cy="45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Investeringsprofil + hensigtsmæssighedstest: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Kendskab og erfaring</a:t>
            </a:r>
            <a:endParaRPr lang="en-GB" altLang="da-DK" sz="788" dirty="0">
              <a:latin typeface="+mn-lt"/>
            </a:endParaRPr>
          </a:p>
        </p:txBody>
      </p:sp>
      <p:sp>
        <p:nvSpPr>
          <p:cNvPr id="27686" name="Tekstboks 55"/>
          <p:cNvSpPr txBox="1">
            <a:spLocks noChangeArrowheads="1"/>
          </p:cNvSpPr>
          <p:nvPr/>
        </p:nvSpPr>
        <p:spPr bwMode="auto">
          <a:xfrm>
            <a:off x="2184963" y="4625542"/>
            <a:ext cx="985838" cy="3348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 err="1">
                <a:latin typeface="+mn-lt"/>
              </a:rPr>
              <a:t>Execution</a:t>
            </a:r>
            <a:r>
              <a:rPr lang="da-DK" altLang="da-DK" sz="788" b="1" dirty="0">
                <a:latin typeface="+mn-lt"/>
              </a:rPr>
              <a:t> </a:t>
            </a:r>
            <a:r>
              <a:rPr lang="da-DK" altLang="da-DK" sz="788" b="1" dirty="0" err="1">
                <a:latin typeface="+mn-lt"/>
              </a:rPr>
              <a:t>only</a:t>
            </a:r>
            <a:r>
              <a:rPr lang="da-DK" altLang="da-DK" sz="788" b="1" dirty="0">
                <a:latin typeface="+mn-lt"/>
              </a:rPr>
              <a:t> transaktion</a:t>
            </a:r>
            <a:endParaRPr lang="en-GB" altLang="da-DK" sz="788" b="1" dirty="0">
              <a:latin typeface="+mn-lt"/>
            </a:endParaRPr>
          </a:p>
        </p:txBody>
      </p:sp>
      <p:sp>
        <p:nvSpPr>
          <p:cNvPr id="27687" name="Tekstboks 57"/>
          <p:cNvSpPr txBox="1">
            <a:spLocks noChangeArrowheads="1"/>
          </p:cNvSpPr>
          <p:nvPr/>
        </p:nvSpPr>
        <p:spPr bwMode="auto">
          <a:xfrm rot="10800000" flipV="1">
            <a:off x="3913750" y="4725112"/>
            <a:ext cx="3017045" cy="361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da-DK" altLang="da-DK" sz="788" dirty="0">
                <a:ea typeface="ＭＳ Ｐゴシック" charset="-128"/>
              </a:rPr>
              <a:t>Ordren udføres for kunden </a:t>
            </a:r>
            <a:r>
              <a:rPr lang="da-DK" altLang="da-DK" sz="788" b="1" dirty="0">
                <a:ea typeface="ＭＳ Ｐゴシック" charset="-128"/>
              </a:rPr>
              <a:t>uden at fastlægge  investeringsprofil og uden at udføre test</a:t>
            </a:r>
            <a:r>
              <a:rPr lang="da-DK" altLang="da-DK" sz="788" dirty="0">
                <a:ea typeface="ＭＳ Ｐゴシック" charset="-128"/>
              </a:rPr>
              <a:t>, hvis der er tale om 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a) ikke-komplekse produkter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b) kunden er initiativtager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c) kunden oplyses om, at hensigtsmæssighedstest ikke foretages </a:t>
            </a:r>
            <a:br>
              <a:rPr lang="da-DK" altLang="da-DK" sz="788" dirty="0">
                <a:ea typeface="ＭＳ Ｐゴシック" charset="-128"/>
              </a:rPr>
            </a:br>
            <a:endParaRPr lang="da-DK" altLang="da-DK" sz="788" dirty="0">
              <a:ea typeface="ＭＳ Ｐゴシック" charset="-128"/>
            </a:endParaRPr>
          </a:p>
        </p:txBody>
      </p:sp>
      <p:sp>
        <p:nvSpPr>
          <p:cNvPr id="27689" name="Tekstboks 1"/>
          <p:cNvSpPr txBox="1">
            <a:spLocks noChangeArrowheads="1"/>
          </p:cNvSpPr>
          <p:nvPr/>
        </p:nvSpPr>
        <p:spPr bwMode="auto">
          <a:xfrm>
            <a:off x="3426784" y="1776376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27657" name="Tekstboks 8"/>
          <p:cNvSpPr txBox="1">
            <a:spLocks noChangeArrowheads="1"/>
          </p:cNvSpPr>
          <p:nvPr/>
        </p:nvSpPr>
        <p:spPr bwMode="auto">
          <a:xfrm>
            <a:off x="2184963" y="2453321"/>
            <a:ext cx="1026319" cy="19043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solidFill>
                  <a:srgbClr val="FF0000"/>
                </a:solidFill>
                <a:ea typeface="ＭＳ Ｐゴシック" charset="-128"/>
              </a:rPr>
              <a:t>Nej</a:t>
            </a:r>
            <a:endParaRPr lang="en-GB" altLang="da-DK" sz="788" b="1" dirty="0">
              <a:solidFill>
                <a:srgbClr val="FF0000"/>
              </a:solidFill>
              <a:ea typeface="ＭＳ Ｐゴシック" charset="-128"/>
            </a:endParaRPr>
          </a:p>
        </p:txBody>
      </p:sp>
      <p:cxnSp>
        <p:nvCxnSpPr>
          <p:cNvPr id="39999" name="Lige pilforbindelse 19"/>
          <p:cNvCxnSpPr>
            <a:cxnSpLocks noChangeShapeType="1"/>
          </p:cNvCxnSpPr>
          <p:nvPr/>
        </p:nvCxnSpPr>
        <p:spPr bwMode="auto">
          <a:xfrm>
            <a:off x="2698122" y="3571840"/>
            <a:ext cx="0" cy="91797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kstboks 8"/>
          <p:cNvSpPr txBox="1">
            <a:spLocks noChangeArrowheads="1"/>
          </p:cNvSpPr>
          <p:nvPr/>
        </p:nvSpPr>
        <p:spPr bwMode="auto">
          <a:xfrm>
            <a:off x="2185187" y="3926597"/>
            <a:ext cx="1026319" cy="19043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solidFill>
                  <a:srgbClr val="FF0000"/>
                </a:solidFill>
                <a:ea typeface="ＭＳ Ｐゴシック" charset="-128"/>
              </a:rPr>
              <a:t>Nej</a:t>
            </a:r>
            <a:endParaRPr lang="en-GB" altLang="da-DK" sz="788" b="1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0" name="Tekstboks 1"/>
          <p:cNvSpPr txBox="1">
            <a:spLocks noChangeArrowheads="1"/>
          </p:cNvSpPr>
          <p:nvPr/>
        </p:nvSpPr>
        <p:spPr bwMode="auto">
          <a:xfrm>
            <a:off x="3426784" y="3167027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51" name="Tekstboks 1"/>
          <p:cNvSpPr txBox="1">
            <a:spLocks noChangeArrowheads="1"/>
          </p:cNvSpPr>
          <p:nvPr/>
        </p:nvSpPr>
        <p:spPr bwMode="auto">
          <a:xfrm>
            <a:off x="3426784" y="3533739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52" name="Tekstboks 1"/>
          <p:cNvSpPr txBox="1">
            <a:spLocks noChangeArrowheads="1"/>
          </p:cNvSpPr>
          <p:nvPr/>
        </p:nvSpPr>
        <p:spPr bwMode="auto">
          <a:xfrm>
            <a:off x="3426784" y="4746986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97536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Figur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19.2 : </a:t>
            </a:r>
            <a:r>
              <a:rPr lang="en-GB" sz="3600" dirty="0" err="1">
                <a:solidFill>
                  <a:schemeClr val="tx2"/>
                </a:solidFill>
              </a:rPr>
              <a:t>O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versigt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over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kend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din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kunde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princippet</a:t>
            </a:r>
            <a:endParaRPr lang="en-GB" sz="3600" dirty="0">
              <a:solidFill>
                <a:schemeClr val="tx2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277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189235"/>
            <a:ext cx="8260200" cy="72008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Rådgiveransvar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82763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19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Regler og definitioner</a:t>
            </a:r>
          </a:p>
          <a:p>
            <a:pPr eaLnBrk="1" hangingPunct="1"/>
            <a:r>
              <a:rPr lang="da-DK" dirty="0"/>
              <a:t>Professionsansvar</a:t>
            </a:r>
          </a:p>
          <a:p>
            <a:pPr eaLnBrk="1" hangingPunct="1"/>
            <a:r>
              <a:rPr lang="da-DK" dirty="0"/>
              <a:t>Erstatning for dårlig rådgivning</a:t>
            </a:r>
          </a:p>
          <a:p>
            <a:pPr eaLnBrk="1" hangingPunct="1"/>
            <a:r>
              <a:rPr lang="da-DK" dirty="0"/>
              <a:t>God skik</a:t>
            </a:r>
          </a:p>
          <a:p>
            <a:pPr eaLnBrk="1" hangingPunct="1"/>
            <a:r>
              <a:rPr lang="da-DK" dirty="0"/>
              <a:t>Investering i værdipapirer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(Erstatning - se kapitel 5)</a:t>
            </a:r>
          </a:p>
        </p:txBody>
      </p:sp>
    </p:spTree>
    <p:extLst>
      <p:ext uri="{BB962C8B-B14F-4D97-AF65-F5344CB8AC3E}">
        <p14:creationId xmlns:p14="http://schemas.microsoft.com/office/powerpoint/2010/main" val="229587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203200"/>
            <a:ext cx="8229600" cy="993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Kompetencekrav</a:t>
            </a:r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til</a:t>
            </a:r>
            <a:r>
              <a:rPr lang="en-GB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inv.rådgivere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7338"/>
            <a:ext cx="8002587" cy="4525962"/>
          </a:xfrm>
        </p:spPr>
        <p:txBody>
          <a:bodyPr/>
          <a:lstStyle/>
          <a:p>
            <a:r>
              <a:rPr lang="da-DK" sz="2000" dirty="0"/>
              <a:t>Alle ansatte i en finansiel virksomhed, som yder investeringsrådgivning til detailkunder, eller som giver en detailkunde information om investeringsprodukter, skal opfylde nogle særlige kompetencekrav.</a:t>
            </a:r>
          </a:p>
          <a:p>
            <a:r>
              <a:rPr lang="da-DK" sz="2000" dirty="0"/>
              <a:t>Ansatte i en finansiel virksomhed ikke må yde investeringsrådgivning eller give information om investeringsprodukter, før de har 6 måneders praktisk erfaring med investeringsområdet. </a:t>
            </a:r>
          </a:p>
          <a:p>
            <a:r>
              <a:rPr lang="da-DK" sz="2000" dirty="0"/>
              <a:t>Ansatte, der skal rådgive eller give information om investeringsprodukter, der er risikomærket grønne eller gule, skal gennemgå et særligt uddannelsesforløb.</a:t>
            </a:r>
          </a:p>
          <a:p>
            <a:r>
              <a:rPr lang="da-DK" sz="2000" dirty="0"/>
              <a:t>Ansatte, der skal rådgive om investeringsprodukter, der er risikomærket røde, skal derimod have bestået en prøve.</a:t>
            </a:r>
          </a:p>
        </p:txBody>
      </p:sp>
    </p:spTree>
    <p:extLst>
      <p:ext uri="{BB962C8B-B14F-4D97-AF65-F5344CB8AC3E}">
        <p14:creationId xmlns:p14="http://schemas.microsoft.com/office/powerpoint/2010/main" val="233376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80454" y="260648"/>
            <a:ext cx="8229600" cy="791369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definitioner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557338"/>
            <a:ext cx="7931150" cy="4167187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da-DK" dirty="0"/>
              <a:t>Lov om finansiel virksomhed (FIL) § 43 og § 43 a. </a:t>
            </a:r>
          </a:p>
          <a:p>
            <a:pPr eaLnBrk="1" hangingPunct="1"/>
            <a:r>
              <a:rPr lang="da-DK" dirty="0"/>
              <a:t>Bekendtgørelse om god skik for finansielle virksomheder</a:t>
            </a:r>
          </a:p>
          <a:p>
            <a:pPr eaLnBrk="1" hangingPunct="1"/>
            <a:r>
              <a:rPr lang="da-DK" dirty="0"/>
              <a:t>Bekendtgørelse om god skik for boligkredit</a:t>
            </a:r>
          </a:p>
          <a:p>
            <a:pPr eaLnBrk="1" hangingPunct="1"/>
            <a:r>
              <a:rPr lang="da-DK" dirty="0"/>
              <a:t>Bekendtgørelse om investorbeskyttelse ved værdipapirhandel</a:t>
            </a:r>
          </a:p>
          <a:p>
            <a:pPr eaLnBrk="1" hangingPunct="1"/>
            <a:r>
              <a:rPr lang="da-DK" dirty="0"/>
              <a:t>Bekendtgørelse om risikomærkning af investeringsprodukter</a:t>
            </a:r>
          </a:p>
          <a:p>
            <a:pPr eaLnBrk="1" hangingPunct="1"/>
            <a:r>
              <a:rPr lang="da-DK" dirty="0"/>
              <a:t>Bekendtgørelse om kompetencekrav til ansatte, der yder investeringsrådgivning og formidler information om visse investeringsprodukter</a:t>
            </a:r>
          </a:p>
        </p:txBody>
      </p:sp>
    </p:spTree>
    <p:extLst>
      <p:ext uri="{BB962C8B-B14F-4D97-AF65-F5344CB8AC3E}">
        <p14:creationId xmlns:p14="http://schemas.microsoft.com/office/powerpoint/2010/main" val="166273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50963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Erstatningsansvar for rådgivning kræver at almindelige erstatningsansvarsbetingelser er opfyldt, jf. kapitel 5</a:t>
            </a:r>
          </a:p>
          <a:p>
            <a:pPr eaLnBrk="1" hangingPunct="1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7037" y="2362200"/>
            <a:ext cx="302418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037" y="5337175"/>
            <a:ext cx="3024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4">
            <a:extLst>
              <a:ext uri="{FF2B5EF4-FFF2-40B4-BE49-F238E27FC236}">
                <a16:creationId xmlns:a16="http://schemas.microsoft.com/office/drawing/2014/main" id="{39A24F8A-CF96-05C2-4C25-39E3FC70AA60}"/>
              </a:ext>
            </a:extLst>
          </p:cNvPr>
          <p:cNvSpPr txBox="1">
            <a:spLocks/>
          </p:cNvSpPr>
          <p:nvPr/>
        </p:nvSpPr>
        <p:spPr>
          <a:xfrm>
            <a:off x="611560" y="207963"/>
            <a:ext cx="8229600" cy="773112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definitioner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3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116632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definitioner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4021137"/>
          </a:xfrm>
        </p:spPr>
        <p:txBody>
          <a:bodyPr>
            <a:normAutofit/>
          </a:bodyPr>
          <a:lstStyle/>
          <a:p>
            <a:pPr eaLnBrk="1" hangingPunct="1"/>
            <a:r>
              <a:rPr lang="da-DK" sz="1800" dirty="0"/>
              <a:t>Hvis en rådgiver bryder nogle af de udstedte regler, har det indflydelse på vurderingen af ansvarsgrundlaget, jf. FIL § 43a</a:t>
            </a:r>
          </a:p>
          <a:p>
            <a:pPr eaLnBrk="1" hangingPunct="1"/>
            <a:r>
              <a:rPr lang="da-DK" sz="1800" dirty="0"/>
              <a:t>Manglende overholdelse af reglerne betyder ikke nødvendigvis, at rådgiveren er erstatningsansvarlig</a:t>
            </a:r>
          </a:p>
          <a:p>
            <a:pPr eaLnBrk="1" hangingPunct="1"/>
            <a:r>
              <a:rPr lang="da-DK" sz="1800" dirty="0"/>
              <a:t>Manglende overholdelse af reglerne vil have en afsmittende effekt på culpa-bedømmelsen</a:t>
            </a:r>
          </a:p>
          <a:p>
            <a:pPr eaLnBrk="1" hangingPunct="1"/>
            <a:r>
              <a:rPr lang="da-DK" sz="1800" dirty="0"/>
              <a:t>Men husk at alle erstatningsansvarsbetingelserne skal være opfyldt</a:t>
            </a:r>
          </a:p>
        </p:txBody>
      </p:sp>
    </p:spTree>
    <p:extLst>
      <p:ext uri="{BB962C8B-B14F-4D97-AF65-F5344CB8AC3E}">
        <p14:creationId xmlns:p14="http://schemas.microsoft.com/office/powerpoint/2010/main" val="68152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188640"/>
            <a:ext cx="8229600" cy="65787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Professionsansvar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909936" y="1484784"/>
            <a:ext cx="7931224" cy="41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En professionel part kan pådrage sig et professionsansvar – indenfor alle brancher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Sjældent et resultatansvar men i stedet et bestræbelsesansvar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Skærpet culpa-bedømmelse og sammenligningsgrundlag er branchenormen (god pengeinstitutpraksis, god advokatskik osv.)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Konflikt mellem den professionelle og en forbruger kan ofte afgøres i et ankenævn (fx Pengeinstitutankenævnet)</a:t>
            </a:r>
          </a:p>
        </p:txBody>
      </p:sp>
    </p:spTree>
    <p:extLst>
      <p:ext uri="{BB962C8B-B14F-4D97-AF65-F5344CB8AC3E}">
        <p14:creationId xmlns:p14="http://schemas.microsoft.com/office/powerpoint/2010/main" val="55366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52536" y="60353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Professionsansvar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094159" y="1278558"/>
            <a:ext cx="8003232" cy="45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En af betingelserne for erstatningsansvar er, at skadelidte skal have lidt et økonomisk tab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Tabet kan opgøres som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positiv opfyldelsesinteresse – skadelidte stilles som om der var givet rigtig rådgivning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Negativ kontraktsinteresse – skadelidte stilles som før rådgivningen fandt sted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Der er ingen erstatning for skuffede forventninger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da-DK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 rot="5579152">
            <a:off x="6371335" y="4097043"/>
            <a:ext cx="1470621" cy="1811052"/>
          </a:xfrm>
          <a:prstGeom prst="cloudCallout">
            <a:avLst>
              <a:gd name="adj1" fmla="val -53989"/>
              <a:gd name="adj2" fmla="val 99086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Mere om skuffede forventninger senere</a:t>
            </a:r>
          </a:p>
        </p:txBody>
      </p:sp>
    </p:spTree>
    <p:extLst>
      <p:ext uri="{BB962C8B-B14F-4D97-AF65-F5344CB8AC3E}">
        <p14:creationId xmlns:p14="http://schemas.microsoft.com/office/powerpoint/2010/main" val="375987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936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Erstatning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dårlig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rådgivning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95388"/>
            <a:ext cx="8002587" cy="49688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Ansvar for resultatet:</a:t>
            </a:r>
          </a:p>
          <a:p>
            <a:pPr eaLnBrk="1" hangingPunct="1"/>
            <a:r>
              <a:rPr lang="da-DK" dirty="0"/>
              <a:t>Risikoen for at opnå et bestemt resultat er kundens</a:t>
            </a:r>
          </a:p>
          <a:p>
            <a:pPr eaLnBrk="1" hangingPunct="1"/>
            <a:r>
              <a:rPr lang="da-DK" dirty="0"/>
              <a:t>Hvis rådgiver har tilsikret et bestemt resultat, er rådgiveren resultatansvarlig</a:t>
            </a:r>
          </a:p>
          <a:p>
            <a:pPr eaLnBrk="1" hangingPunct="1">
              <a:buFont typeface="Arial" charset="0"/>
              <a:buNone/>
            </a:pPr>
            <a:r>
              <a:rPr lang="da-DK" b="1" dirty="0"/>
              <a:t>Ansvarsgrundlag:</a:t>
            </a:r>
          </a:p>
          <a:p>
            <a:pPr eaLnBrk="1" hangingPunct="1"/>
            <a:r>
              <a:rPr lang="da-DK" dirty="0"/>
              <a:t>Skærpet culpa-bedømmelse</a:t>
            </a:r>
          </a:p>
          <a:p>
            <a:pPr eaLnBrk="1" hangingPunct="1"/>
            <a:r>
              <a:rPr lang="da-DK" dirty="0"/>
              <a:t>Sammenligningsgrundlag er den gode rådgiver</a:t>
            </a:r>
          </a:p>
          <a:p>
            <a:pPr eaLnBrk="1" hangingPunct="1"/>
            <a:r>
              <a:rPr lang="da-DK" dirty="0"/>
              <a:t>Bliver sammenlignet med rådgiver indenfor emnet – rådgiver man om arveret er sammenligningsgrundlaget en advokat</a:t>
            </a:r>
          </a:p>
          <a:p>
            <a:pPr eaLnBrk="1" hangingPunct="1"/>
            <a:r>
              <a:rPr lang="da-DK" dirty="0"/>
              <a:t>Det har indflydelse på bedømmelsen, om god-skik regler er overholdt – men det er ikke afgørende</a:t>
            </a:r>
          </a:p>
        </p:txBody>
      </p:sp>
    </p:spTree>
    <p:extLst>
      <p:ext uri="{BB962C8B-B14F-4D97-AF65-F5344CB8AC3E}">
        <p14:creationId xmlns:p14="http://schemas.microsoft.com/office/powerpoint/2010/main" val="387210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16632"/>
            <a:ext cx="8229600" cy="6485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Erstatning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dårlig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rådgivning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68388" y="979488"/>
            <a:ext cx="8075612" cy="51133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Økonomisk tab:</a:t>
            </a:r>
          </a:p>
          <a:p>
            <a:pPr eaLnBrk="1" hangingPunct="1"/>
            <a:r>
              <a:rPr lang="da-DK" dirty="0"/>
              <a:t>Kunden skal have et realiseret økonomisk tab for at få erstatning</a:t>
            </a:r>
          </a:p>
          <a:p>
            <a:pPr eaLnBrk="1" hangingPunct="1"/>
            <a:r>
              <a:rPr lang="da-DK" dirty="0"/>
              <a:t>Skuffede forventninger erstattes ikke,</a:t>
            </a:r>
          </a:p>
          <a:p>
            <a:pPr lvl="1" eaLnBrk="1" hangingPunct="1"/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Fx forventninger om et bestemt låneprovenu (kunden skulle have lånt et større beløb for at få det ønskede provenu)</a:t>
            </a:r>
          </a:p>
          <a:p>
            <a:pPr lvl="1" eaLnBrk="1" hangingPunct="1"/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Forventninger om et bestemt rådighedsbeløb (kunden har ikke fået færre penge af det manglende rådighedsbeløb)</a:t>
            </a:r>
          </a:p>
          <a:p>
            <a:pPr lvl="1" eaLnBrk="1" hangingPunct="1"/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Forventninger til at værdipapirernes kurs stiger</a:t>
            </a:r>
          </a:p>
          <a:p>
            <a:pPr eaLnBrk="1" hangingPunct="1"/>
            <a:r>
              <a:rPr lang="da-DK" dirty="0"/>
              <a:t>Men hvis rådgiveren har garanteret et bestemt rådighedsbeløb, vil kunden have et økonomisk tab</a:t>
            </a:r>
          </a:p>
          <a:p>
            <a:pPr eaLnBrk="1" hangingPunct="1"/>
            <a:r>
              <a:rPr lang="da-DK" dirty="0"/>
              <a:t>Ejendomsmægler kan være erstatningsansvarlig for skuffede forventninger, jf. LOFE § 47, se mere i kapitel 18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6462130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Props1.xml><?xml version="1.0" encoding="utf-8"?>
<ds:datastoreItem xmlns:ds="http://schemas.openxmlformats.org/officeDocument/2006/customXml" ds:itemID="{5652F994-0E71-4A53-8F33-5F89E2965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D539A7-1884-464E-A5AB-15429305C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455CAF-7EB5-4526-91BC-68EFF9E7D46E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17082</TotalTime>
  <Words>1416</Words>
  <Application>Microsoft Office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Gill Sans MT</vt:lpstr>
      <vt:lpstr>Times New Roman</vt:lpstr>
      <vt:lpstr>Verdana</vt:lpstr>
      <vt:lpstr>3_Brugerdefineret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Inge Kramer</cp:lastModifiedBy>
  <cp:revision>240</cp:revision>
  <cp:lastPrinted>2022-03-08T16:56:00Z</cp:lastPrinted>
  <dcterms:created xsi:type="dcterms:W3CDTF">2012-08-31T07:41:01Z</dcterms:created>
  <dcterms:modified xsi:type="dcterms:W3CDTF">2022-08-15T06:14:33Z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  <property fmtid="{D5CDD505-2E9C-101B-9397-08002B2CF9AE}" pid="4" name="MSIP_Label_3abf6775-345b-49c7-afdd-4175b941634f_Enabled">
    <vt:lpwstr>true</vt:lpwstr>
  </property>
  <property fmtid="{D5CDD505-2E9C-101B-9397-08002B2CF9AE}" pid="5" name="MSIP_Label_3abf6775-345b-49c7-afdd-4175b941634f_SetDate">
    <vt:lpwstr>2022-08-14T17:21:11Z</vt:lpwstr>
  </property>
  <property fmtid="{D5CDD505-2E9C-101B-9397-08002B2CF9AE}" pid="6" name="MSIP_Label_3abf6775-345b-49c7-afdd-4175b941634f_Method">
    <vt:lpwstr>Privileged</vt:lpwstr>
  </property>
  <property fmtid="{D5CDD505-2E9C-101B-9397-08002B2CF9AE}" pid="7" name="MSIP_Label_3abf6775-345b-49c7-afdd-4175b941634f_Name">
    <vt:lpwstr>Public</vt:lpwstr>
  </property>
  <property fmtid="{D5CDD505-2E9C-101B-9397-08002B2CF9AE}" pid="8" name="MSIP_Label_3abf6775-345b-49c7-afdd-4175b941634f_SiteId">
    <vt:lpwstr>c7d1b6e9-1447-457b-9223-ac25df4941bf</vt:lpwstr>
  </property>
  <property fmtid="{D5CDD505-2E9C-101B-9397-08002B2CF9AE}" pid="9" name="MSIP_Label_3abf6775-345b-49c7-afdd-4175b941634f_ActionId">
    <vt:lpwstr>9b527984-302b-4f42-b744-0772ea03c674</vt:lpwstr>
  </property>
  <property fmtid="{D5CDD505-2E9C-101B-9397-08002B2CF9AE}" pid="10" name="MSIP_Label_3abf6775-345b-49c7-afdd-4175b941634f_ContentBits">
    <vt:lpwstr>0</vt:lpwstr>
  </property>
</Properties>
</file>