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1916830"/>
            <a:ext cx="8079281" cy="2415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33350"/>
            <a:ext cx="8042604" cy="227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849" y="956644"/>
            <a:ext cx="6277852" cy="460121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064" y="5557861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68760"/>
            <a:ext cx="6287378" cy="400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339" y="821561"/>
            <a:ext cx="6420747" cy="4829849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0" y="5651410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12776"/>
            <a:ext cx="6382641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6635"/>
            <a:ext cx="7340038" cy="331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17376"/>
            <a:ext cx="8089760" cy="32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0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2017-07-12T08:02:36Z</dcterms:modified>
</cp:coreProperties>
</file>