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59723" y="116632"/>
            <a:ext cx="8076773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959723" y="6470561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Ledelse i praksis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7-19_185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4407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5" y="1895968"/>
            <a:ext cx="7947817" cy="270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5" y="707457"/>
            <a:ext cx="7659169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95" y="598984"/>
            <a:ext cx="7333369" cy="5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1" y="674828"/>
            <a:ext cx="7447685" cy="5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09" y="836712"/>
            <a:ext cx="7141413" cy="4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3511"/>
            <a:ext cx="7003281" cy="55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64" y="1268760"/>
            <a:ext cx="7630591" cy="3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1" y="404664"/>
            <a:ext cx="7213814" cy="5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1272"/>
            <a:ext cx="7541995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47" y="227825"/>
            <a:ext cx="6501720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1" y="1652997"/>
            <a:ext cx="7964965" cy="31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88640"/>
            <a:ext cx="5581477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5" y="1447182"/>
            <a:ext cx="7939244" cy="34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13</vt:i4>
      </vt:variant>
    </vt:vector>
  </HeadingPairs>
  <TitlesOfParts>
    <vt:vector size="1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An-Magritt Erdal</cp:lastModifiedBy>
  <cp:revision>13</cp:revision>
  <dcterms:created xsi:type="dcterms:W3CDTF">2015-07-14T11:20:10Z</dcterms:created>
  <dcterms:modified xsi:type="dcterms:W3CDTF">2017-08-08T11:43:12Z</dcterms:modified>
</cp:coreProperties>
</file>