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4" y="2118767"/>
            <a:ext cx="7690606" cy="2031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9" y="2291619"/>
            <a:ext cx="7660598" cy="193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36972"/>
            <a:ext cx="7013284" cy="37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5128024" cy="59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08" y="116632"/>
            <a:ext cx="6515058" cy="6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4" y="836712"/>
            <a:ext cx="7995449" cy="45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159037" cy="3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0" y="1916831"/>
            <a:ext cx="7690606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19091"/>
            <a:ext cx="8024981" cy="31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9301"/>
            <a:ext cx="5461445" cy="60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4" y="620688"/>
            <a:ext cx="7744906" cy="51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7148558" cy="59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26" y="332654"/>
            <a:ext cx="7975443" cy="55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42964"/>
            <a:ext cx="7604870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1" y="1413545"/>
            <a:ext cx="7669172" cy="349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15</vt:i4>
      </vt:variant>
    </vt:vector>
  </HeadingPairs>
  <TitlesOfParts>
    <vt:vector size="17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24</cp:revision>
  <dcterms:created xsi:type="dcterms:W3CDTF">2015-07-14T11:20:10Z</dcterms:created>
  <dcterms:modified xsi:type="dcterms:W3CDTF">2019-07-25T10:58:05Z</dcterms:modified>
</cp:coreProperties>
</file>