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41"/>
  </p:notesMasterIdLst>
  <p:handoutMasterIdLst>
    <p:handoutMasterId r:id="rId42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41" r:id="rId17"/>
    <p:sldId id="892" r:id="rId18"/>
    <p:sldId id="893" r:id="rId19"/>
    <p:sldId id="894" r:id="rId20"/>
    <p:sldId id="895" r:id="rId21"/>
    <p:sldId id="896" r:id="rId22"/>
    <p:sldId id="897" r:id="rId23"/>
    <p:sldId id="898" r:id="rId24"/>
    <p:sldId id="899" r:id="rId25"/>
    <p:sldId id="900" r:id="rId26"/>
    <p:sldId id="901" r:id="rId27"/>
    <p:sldId id="902" r:id="rId28"/>
    <p:sldId id="903" r:id="rId29"/>
    <p:sldId id="904" r:id="rId30"/>
    <p:sldId id="905" r:id="rId31"/>
    <p:sldId id="906" r:id="rId32"/>
    <p:sldId id="907" r:id="rId33"/>
    <p:sldId id="908" r:id="rId34"/>
    <p:sldId id="909" r:id="rId35"/>
    <p:sldId id="910" r:id="rId36"/>
    <p:sldId id="911" r:id="rId37"/>
    <p:sldId id="912" r:id="rId38"/>
    <p:sldId id="844" r:id="rId39"/>
    <p:sldId id="913" r:id="rId4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E7AC8B-BE18-526E-E825-47DEE1355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83" y="2300965"/>
            <a:ext cx="7516294" cy="22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6807189-73CC-C8B2-312A-0F58C16B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34" y="1244233"/>
            <a:ext cx="3968334" cy="38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6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1E7EEC-5CCB-91C8-E70E-1EEE2F01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01" y="1282401"/>
            <a:ext cx="7296163" cy="41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9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B70B95D-066B-0E10-BAEE-B4F32997F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34" y="448779"/>
            <a:ext cx="6884700" cy="55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5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59C3E6E-A253-2AC8-D2A3-C75D8C2C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10" y="1764313"/>
            <a:ext cx="7357292" cy="31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6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B794129-DC62-8CAB-8629-7313E169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94" y="1284986"/>
            <a:ext cx="3953674" cy="42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DC79840-6975-6282-6EDF-E9603B72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93" y="1479825"/>
            <a:ext cx="3973129" cy="32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F109824-A21D-3DAB-CA8C-F5EF313BE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2055368"/>
            <a:ext cx="7324928" cy="13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9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12CEAC3-FEA7-F81A-9952-07575B72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3" y="1473072"/>
            <a:ext cx="7441660" cy="35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2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BD19662-D5C7-2A2D-0478-04995E949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5" y="1267417"/>
            <a:ext cx="7529208" cy="43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811C64-9FF5-834C-E9D3-862FBE47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8640"/>
            <a:ext cx="5688632" cy="59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49B026-73AF-D6FF-06AE-84F160C5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78" y="852370"/>
            <a:ext cx="7534787" cy="44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B4864F8-B598-D2E5-1DD9-F75AF745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8" y="1443906"/>
            <a:ext cx="7979952" cy="37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0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3F6E0F3-8C59-340B-E91E-A0680905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90" y="1000981"/>
            <a:ext cx="7885187" cy="44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8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CCBF5A5-50DA-1873-96E3-01472A21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30" y="2033425"/>
            <a:ext cx="7360700" cy="12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92A51DD-C866-A9AD-88C2-A7B934B1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32" y="1338598"/>
            <a:ext cx="3960207" cy="38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0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134D118-78BB-E2E2-8521-ED5D5C135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39" y="419331"/>
            <a:ext cx="7814493" cy="57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A33E961-6C8E-AC02-B46C-CCB8D251D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92" y="2009135"/>
            <a:ext cx="7383966" cy="24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41A50EA-1FC9-1627-B01C-22A450AA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23" y="2131994"/>
            <a:ext cx="7358996" cy="19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1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89D2079-E376-54D8-DC04-3C3133DB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69" y="1899666"/>
            <a:ext cx="6986515" cy="27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6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753E96A-09A4-53A5-8FDF-51321D89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23" y="1304223"/>
            <a:ext cx="4058166" cy="35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2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9003E71-F15A-7AB0-0FDC-4DF75521D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6632"/>
            <a:ext cx="3312368" cy="58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0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FBE72A1-EE64-96CD-126D-6DAA404BA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66" y="1272790"/>
            <a:ext cx="4084768" cy="32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17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828D30B-7290-AA8F-EB84-8DCE28F41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23" y="886516"/>
            <a:ext cx="4044641" cy="4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3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0E9BD80-A1E8-66DF-934A-A6FAAA44B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23" y="1186038"/>
            <a:ext cx="7388179" cy="40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30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45636D2-1728-193E-649F-015831C7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88" y="836712"/>
            <a:ext cx="7552933" cy="46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99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CAC95B0-F3CC-72AB-A223-DB48B191F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23" y="1647785"/>
            <a:ext cx="7388179" cy="33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6FC50B4-4DA7-B36F-3641-37A7EA0B8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4" y="2060848"/>
            <a:ext cx="7369340" cy="23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0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F2450D2-B7FD-4D60-729A-F5B83A2D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086" y="1257738"/>
            <a:ext cx="4031093" cy="39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91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764EA50-82D9-B609-80FE-10EBBBDB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026" y="1269025"/>
            <a:ext cx="4015716" cy="31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E2F2479-D87A-1757-4735-548167EC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1" y="2042222"/>
            <a:ext cx="7354111" cy="27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B1BE6EB-40D0-6E65-07C4-3FE17AB1C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30" y="2231277"/>
            <a:ext cx="7589425" cy="22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63BFCBA-9C24-CA17-8F3C-5EC28EBD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01" y="1287496"/>
            <a:ext cx="4020822" cy="35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1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BF56A69-C25D-35D9-390A-7F92AC228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89" y="1941278"/>
            <a:ext cx="7188741" cy="27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53F7AC7-6C16-876F-29F7-E8850734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61" y="1772816"/>
            <a:ext cx="7178369" cy="30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49A987E-4311-8D13-8CEB-97F9DB30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380" y="1283192"/>
            <a:ext cx="4041982" cy="3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12A6640-E5EA-1EDE-0BA5-20797725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27" y="448780"/>
            <a:ext cx="6874908" cy="55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488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16421</TotalTime>
  <Words>0</Words>
  <Application>Microsoft Office PowerPoint</Application>
  <PresentationFormat>Skærmshow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246</cp:revision>
  <cp:lastPrinted>2023-07-11T08:57:53Z</cp:lastPrinted>
  <dcterms:created xsi:type="dcterms:W3CDTF">2012-08-31T07:41:01Z</dcterms:created>
  <dcterms:modified xsi:type="dcterms:W3CDTF">2023-07-21T10:02:22Z</dcterms:modified>
</cp:coreProperties>
</file>