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E0A714BD-066B-4F9D-9E5E-864B5C721D38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28" autoAdjust="0"/>
  </p:normalViewPr>
  <p:slideViewPr>
    <p:cSldViewPr>
      <p:cViewPr>
        <p:scale>
          <a:sx n="78" d="100"/>
          <a:sy n="78" d="100"/>
        </p:scale>
        <p:origin x="-112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4491" cy="6866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91" y="6523508"/>
            <a:ext cx="15049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448675" y="6166143"/>
            <a:ext cx="2571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t>24-08-2011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142" y="1196752"/>
            <a:ext cx="747385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26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107" y="1052736"/>
            <a:ext cx="7036566" cy="4544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47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764704"/>
            <a:ext cx="7234135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33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4663"/>
            <a:ext cx="5952764" cy="5943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243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6672"/>
            <a:ext cx="6362674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169720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0</Words>
  <Application>Microsoft Office PowerPoint</Application>
  <PresentationFormat>Skærmshow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 </cp:lastModifiedBy>
  <cp:revision>32</cp:revision>
  <dcterms:created xsi:type="dcterms:W3CDTF">2011-03-28T11:51:52Z</dcterms:created>
  <dcterms:modified xsi:type="dcterms:W3CDTF">2011-08-24T11:40:17Z</dcterms:modified>
</cp:coreProperties>
</file>