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56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744"/>
            <a:ext cx="8791575" cy="44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"/>
            <a:ext cx="8791575" cy="50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367076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"/>
            <a:ext cx="8791575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5" cy="50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62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-1"/>
            <a:ext cx="8791575" cy="49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348"/>
            <a:ext cx="8015911" cy="64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-1"/>
            <a:ext cx="8791575" cy="554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0"/>
            <a:ext cx="476295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5" cy="50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92822"/>
            <a:ext cx="8161731" cy="62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-1"/>
            <a:ext cx="8791576" cy="61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0"/>
            <a:ext cx="8791574" cy="59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0"/>
            <a:ext cx="8791574" cy="47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9" y="0"/>
            <a:ext cx="753893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"/>
            <a:ext cx="7472219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7</cp:revision>
  <dcterms:created xsi:type="dcterms:W3CDTF">2012-07-25T12:14:28Z</dcterms:created>
  <dcterms:modified xsi:type="dcterms:W3CDTF">2012-08-06T10:53:03Z</dcterms:modified>
</cp:coreProperties>
</file>