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24-08-2011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000" y="1340768"/>
            <a:ext cx="752797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755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6" y="1268760"/>
            <a:ext cx="739520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34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3"/>
            <a:ext cx="7352932" cy="417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07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74" y="1340768"/>
            <a:ext cx="743482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77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8680"/>
            <a:ext cx="6695775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209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739" y="980728"/>
            <a:ext cx="720147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486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7"/>
            <a:ext cx="7267203" cy="433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650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01" y="980728"/>
            <a:ext cx="735522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87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93" y="1503791"/>
            <a:ext cx="7779297" cy="185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409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0688"/>
            <a:ext cx="6389764" cy="56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119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93" y="4149080"/>
            <a:ext cx="4836038" cy="225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93" y="522768"/>
            <a:ext cx="4836038" cy="362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84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81" y="908720"/>
            <a:ext cx="723826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438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933" y="745118"/>
            <a:ext cx="7632507" cy="5348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951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33" y="692696"/>
            <a:ext cx="733580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851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5112568" cy="599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924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49887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684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39" y="1268760"/>
            <a:ext cx="798390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353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77" y="1180720"/>
            <a:ext cx="7708435" cy="448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282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79"/>
            <a:ext cx="4692864" cy="6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832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541442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4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59" y="3429000"/>
            <a:ext cx="5391217" cy="277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960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27" y="1484784"/>
            <a:ext cx="5509047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462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918" y="908720"/>
            <a:ext cx="758339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689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052736"/>
            <a:ext cx="746036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20402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626" y="548680"/>
            <a:ext cx="605738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25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94" y="4077072"/>
            <a:ext cx="6032419" cy="194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97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213" y="1196752"/>
            <a:ext cx="768540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45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19" y="1052736"/>
            <a:ext cx="7372639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29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13" y="1133910"/>
            <a:ext cx="7476281" cy="37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75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46" y="1124744"/>
            <a:ext cx="764625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034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33" y="116631"/>
            <a:ext cx="4119360" cy="271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9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33" y="2829446"/>
            <a:ext cx="4095728" cy="3611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026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909" y="1268760"/>
            <a:ext cx="741108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405503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0</Words>
  <Application>Microsoft Office PowerPoint</Application>
  <PresentationFormat>Skærmshow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30</vt:i4>
      </vt:variant>
    </vt:vector>
  </HeadingPairs>
  <TitlesOfParts>
    <vt:vector size="31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50</cp:revision>
  <dcterms:created xsi:type="dcterms:W3CDTF">2011-03-28T11:51:52Z</dcterms:created>
  <dcterms:modified xsi:type="dcterms:W3CDTF">2011-08-24T13:04:12Z</dcterms:modified>
</cp:coreProperties>
</file>