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3E9F15A-399A-4834-8D74-E81E5BBDD07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1B3EA4-739C-4A0C-9DC3-1D217CF9336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38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818557-D0DD-418A-B933-DC18FC18C4C9}" type="slidenum">
              <a:t>22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9CB499-EDB4-46A2-B6A0-1E174FDBECD9}" type="slidenum">
              <a:t>23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928E5-C9CF-4102-8931-BB7B368C43E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A49A61-DE4B-4BDF-BC2C-A9ACC113F5B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6CFBF-AA42-4C6F-88A8-2476AAFB8CA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A9030-7B35-4817-BED9-6092D4A76BB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73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93D2C1-777A-403D-B61A-DE5DD0E668B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2FF6A-B2DB-4B6B-9BBB-1996F3C5338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498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48394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A2EA47-8BEB-447F-AB0F-8BF8952D8AD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C1F0F-CE3F-4451-B9AD-5FD32985A07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09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6CE2D-20F7-4463-BB12-8F09BBC36D7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DDBDA5-452D-4C6E-94DF-E90897BDF68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92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BB86F-82B4-40AE-A972-E8AF43889FF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190D89-5274-4F89-B587-C34BAE34EC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51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08ED6-09BA-4AB9-80A2-BC056A69879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17E9B-009C-4F5B-848C-F0E11CFDAD6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48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65D7E-26D4-494F-90AB-520082716B6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380FB-DC03-491A-BB66-6CDC5AD5ECE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99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69245-225F-48BE-B172-7D44ADF13B4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B4540D-6714-40C2-8ACD-4926920D509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09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57969-13D6-446B-B7DD-C1A2364757B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A0C44-E81F-4AD2-8583-C8539A2FB3E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19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0C03CE4-153D-4E81-8C40-488F80DFBDE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63AEDB0-09AC-4185-A086-862744A06D7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136888"/>
            <a:ext cx="7869701" cy="226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91124"/>
            <a:ext cx="7927335" cy="274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4" y="1268757"/>
            <a:ext cx="7885419" cy="405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88838"/>
            <a:ext cx="7901138" cy="284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836712"/>
            <a:ext cx="6528395" cy="487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6829"/>
            <a:ext cx="7953533" cy="300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78540"/>
            <a:ext cx="7041867" cy="536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88" y="902165"/>
            <a:ext cx="6392168" cy="486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6" y="796945"/>
            <a:ext cx="6570311" cy="480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268757"/>
            <a:ext cx="7937814" cy="424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10" y="2342884"/>
            <a:ext cx="7927335" cy="19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95689"/>
            <a:ext cx="7911617" cy="309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80" y="692694"/>
            <a:ext cx="6007306" cy="534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4" y="1268757"/>
            <a:ext cx="8059274" cy="387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09" y="514406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5" y="1556793"/>
            <a:ext cx="8024984" cy="379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5" y="1368582"/>
            <a:ext cx="7927335" cy="403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12" y="692694"/>
            <a:ext cx="7441972" cy="529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628802"/>
            <a:ext cx="7964012" cy="34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874977"/>
            <a:ext cx="7187613" cy="289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49164"/>
            <a:ext cx="7932575" cy="3127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95144"/>
            <a:ext cx="7969252" cy="338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956" y="487294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72811"/>
            <a:ext cx="7948293" cy="332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24739"/>
            <a:ext cx="7922096" cy="446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86" y="1925662"/>
            <a:ext cx="7922096" cy="2630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90" y="1484784"/>
            <a:ext cx="7906377" cy="330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08" y="479089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276874"/>
            <a:ext cx="7969252" cy="229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332658"/>
            <a:ext cx="7990685" cy="543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81" y="576266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56395" cy="413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548676"/>
            <a:ext cx="6110185" cy="536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68" y="1844820"/>
            <a:ext cx="7178085" cy="31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836712"/>
            <a:ext cx="6224503" cy="484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48006"/>
            <a:ext cx="7958773" cy="356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37" y="2377065"/>
            <a:ext cx="7927335" cy="180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8" y="1412775"/>
            <a:ext cx="7895898" cy="363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64" y="504373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Skærmshow (4:3)</PresentationFormat>
  <Paragraphs>2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2015-08-20T12:08:38Z</dcterms:modified>
</cp:coreProperties>
</file>