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C810-1047-488A-B514-30CCDA424309}" type="datetimeFigureOut">
              <a:rPr lang="da-DK" smtClean="0"/>
              <a:t>16-06-2021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143-D785-4A97-A86B-E827BE7CF4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ledelse - 2 ud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89811D2-0A84-4F3C-B926-7D2D8CF0F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48" y="6362631"/>
            <a:ext cx="6096851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8CBCBE3-E5FF-408E-8FBF-AA4198A49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1902"/>
          <a:stretch/>
        </p:blipFill>
        <p:spPr>
          <a:xfrm>
            <a:off x="1" y="0"/>
            <a:ext cx="774914" cy="127278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0829C88-AA00-447E-9BC6-1305C4ED2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3"/>
          <a:stretch/>
        </p:blipFill>
        <p:spPr>
          <a:xfrm>
            <a:off x="3544729" y="6362632"/>
            <a:ext cx="1662025" cy="49536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87C91D1-668D-4FB2-B364-92D378E09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9"/>
          <a:stretch/>
        </p:blipFill>
        <p:spPr>
          <a:xfrm>
            <a:off x="0" y="6362632"/>
            <a:ext cx="3544729" cy="49536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A5D10AA-46A6-4F02-A674-C06620D47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3829"/>
          <a:stretch/>
        </p:blipFill>
        <p:spPr>
          <a:xfrm>
            <a:off x="1" y="5434325"/>
            <a:ext cx="774914" cy="118548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1BA349-12D9-4DA4-9890-4CEE37A9B5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45293" y="2529757"/>
            <a:ext cx="5865499" cy="774913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660E3AF8-E0B0-494B-BDFF-2C23D62EBA77}"/>
              </a:ext>
            </a:extLst>
          </p:cNvPr>
          <p:cNvSpPr txBox="1"/>
          <p:nvPr userDrawn="1"/>
        </p:nvSpPr>
        <p:spPr>
          <a:xfrm>
            <a:off x="905742" y="6450532"/>
            <a:ext cx="346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– 2. udgave</a:t>
            </a:r>
          </a:p>
        </p:txBody>
      </p:sp>
    </p:spTree>
    <p:extLst>
      <p:ext uri="{BB962C8B-B14F-4D97-AF65-F5344CB8AC3E}">
        <p14:creationId xmlns:p14="http://schemas.microsoft.com/office/powerpoint/2010/main" val="22354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0E1C9A2-6C51-4E57-A415-374CBCF1F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9" y="318061"/>
            <a:ext cx="8314841" cy="27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353B33D-1B84-4D03-87E2-A402E10A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5" y="345851"/>
            <a:ext cx="8361335" cy="538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2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1BDAC36-E53D-4F97-A0D0-7A3EC3C5F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4" y="360035"/>
            <a:ext cx="8361336" cy="53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821FF46-8C80-44D0-9007-FCEF50068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72" y="0"/>
            <a:ext cx="8053096" cy="6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9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66D7B37-A294-40C8-81F0-46FBAD121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4" y="340963"/>
            <a:ext cx="8361336" cy="54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1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3447262-A9FC-4BE5-8B66-C7D9F1613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61" y="380973"/>
            <a:ext cx="8339539" cy="44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5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FFED20A-29DA-4055-B4C5-42BB5ECE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60" y="375476"/>
            <a:ext cx="8314840" cy="3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12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EB2D5CE-622D-43C6-9C8F-342FC9E50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1" y="1292843"/>
            <a:ext cx="8245097" cy="171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49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6C10DA1-090B-414D-A08A-ADE1508F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50520"/>
            <a:ext cx="8330339" cy="47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19BCEEE-0822-405D-8169-A31B42C59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4" y="325915"/>
            <a:ext cx="8353586" cy="56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7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AAB35EF-B111-4C6B-82E9-0EC7EB25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3" y="376863"/>
            <a:ext cx="8353587" cy="467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1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BC2D370-40D1-4184-8679-8ED4E9F63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1" y="363649"/>
            <a:ext cx="8322590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0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FD6C7EF-9397-4F44-9617-D49F1EB09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4" y="363482"/>
            <a:ext cx="8353586" cy="50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53346F7-DC43-4DF5-BEFE-ABC4D80A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63474"/>
            <a:ext cx="8345837" cy="442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9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59F7BB6-652B-4672-9489-2FDC56BA8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39583"/>
            <a:ext cx="8345837" cy="39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7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1B67EF5-BA20-454E-A479-CEC744C51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4" y="199105"/>
            <a:ext cx="8361336" cy="60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6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00918FD-11A4-42E4-9204-6DF220D8F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9" y="367651"/>
            <a:ext cx="8347452" cy="508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7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FAC2BD8-66B5-4047-BEF9-821A0D5B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5" y="361775"/>
            <a:ext cx="8361335" cy="33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1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ledelse - 2. udgave - PowerPoint master" id="{60DA7B4E-7F93-4BF5-9417-4EE010FD491C}" vid="{917DEAB6-4E53-4316-A6C8-45E31C7C43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Projektledelse - 2. udgave - Kap. 1</Template>
  <TotalTime>536</TotalTime>
  <Words>0</Words>
  <Application>Microsoft Office PowerPoint</Application>
  <PresentationFormat>Skærmshow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Vestergaard Olsen</dc:creator>
  <cp:lastModifiedBy>Peter Peter</cp:lastModifiedBy>
  <cp:revision>11</cp:revision>
  <dcterms:created xsi:type="dcterms:W3CDTF">2021-06-15T15:28:36Z</dcterms:created>
  <dcterms:modified xsi:type="dcterms:W3CDTF">2021-06-16T10:06:40Z</dcterms:modified>
</cp:coreProperties>
</file>