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938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91"/>
          <a:stretch/>
        </p:blipFill>
        <p:spPr bwMode="auto">
          <a:xfrm>
            <a:off x="0" y="1"/>
            <a:ext cx="561975" cy="386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 b="31096"/>
          <a:stretch/>
        </p:blipFill>
        <p:spPr bwMode="auto">
          <a:xfrm>
            <a:off x="-11621" y="3717032"/>
            <a:ext cx="573596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05825" y="6219825"/>
            <a:ext cx="2857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" y="6662737"/>
            <a:ext cx="1359694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21" y="6668648"/>
            <a:ext cx="1369192" cy="20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15-07-2011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836712"/>
            <a:ext cx="4540399" cy="4536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6789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620688"/>
            <a:ext cx="3427102" cy="4820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3486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836712"/>
            <a:ext cx="6196583" cy="5098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9024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908720"/>
            <a:ext cx="3724449" cy="4675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561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124744"/>
            <a:ext cx="3508425" cy="4403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7203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764704"/>
            <a:ext cx="6655693" cy="470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101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844824"/>
            <a:ext cx="4948365" cy="2641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2594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412776"/>
            <a:ext cx="6396236" cy="3134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9317936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</TotalTime>
  <Words>0</Words>
  <Application>Microsoft Office PowerPoint</Application>
  <PresentationFormat>Skærmshow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8</vt:i4>
      </vt:variant>
    </vt:vector>
  </HeadingPairs>
  <TitlesOfParts>
    <vt:vector size="9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38</cp:revision>
  <dcterms:created xsi:type="dcterms:W3CDTF">2011-03-28T11:51:52Z</dcterms:created>
  <dcterms:modified xsi:type="dcterms:W3CDTF">2011-07-15T08:00:02Z</dcterms:modified>
</cp:coreProperties>
</file>