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72" r:id="rId18"/>
    <p:sldId id="273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-1"/>
            <a:ext cx="6891186" cy="599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1" y="332656"/>
            <a:ext cx="8600297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8532440" cy="373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66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34102"/>
            <a:ext cx="8408466" cy="584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2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8532440" cy="42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62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0"/>
            <a:ext cx="6423192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52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7284"/>
            <a:ext cx="8498309" cy="340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9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93" y="0"/>
            <a:ext cx="8532440" cy="596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66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43" y="476672"/>
            <a:ext cx="8532440" cy="3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90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7" y="476672"/>
            <a:ext cx="8532440" cy="348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3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34" y="332656"/>
            <a:ext cx="8563980" cy="46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2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4" y="332656"/>
            <a:ext cx="8564076" cy="417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2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1" y="34280"/>
            <a:ext cx="5709161" cy="641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2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631"/>
            <a:ext cx="7704856" cy="591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2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31" y="404664"/>
            <a:ext cx="8532440" cy="262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2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7632848" cy="626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2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7809407" cy="620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1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46" y="0"/>
            <a:ext cx="8099196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1408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Skærmshow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15</cp:revision>
  <dcterms:created xsi:type="dcterms:W3CDTF">2013-07-10T16:41:00Z</dcterms:created>
  <dcterms:modified xsi:type="dcterms:W3CDTF">2013-08-02T15:01:05Z</dcterms:modified>
</cp:coreProperties>
</file>