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>
      <a:defRPr lang="da-D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3" autoAdjust="0"/>
    <p:restoredTop sz="94728" autoAdjust="0"/>
  </p:normalViewPr>
  <p:slideViewPr>
    <p:cSldViewPr>
      <p:cViewPr>
        <p:scale>
          <a:sx n="78" d="100"/>
          <a:sy n="78" d="100"/>
        </p:scale>
        <p:origin x="-1938" y="-7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68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dsholder til sidefod 8"/>
          <p:cNvSpPr>
            <a:spLocks noGrp="1"/>
          </p:cNvSpPr>
          <p:nvPr>
            <p:ph type="ftr" sz="quarter" idx="4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a-DK" dirty="0"/>
          </a:p>
        </p:txBody>
      </p:sp>
      <p:sp>
        <p:nvSpPr>
          <p:cNvPr id="13" name="Pladsholder til diasbillede 12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1196752" cy="9144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654237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491"/>
          <a:stretch/>
        </p:blipFill>
        <p:spPr bwMode="auto">
          <a:xfrm>
            <a:off x="0" y="1"/>
            <a:ext cx="561975" cy="3864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95" b="31096"/>
          <a:stretch/>
        </p:blipFill>
        <p:spPr bwMode="auto">
          <a:xfrm>
            <a:off x="-11621" y="3717032"/>
            <a:ext cx="573596" cy="3140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505825" y="6219825"/>
            <a:ext cx="285750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47" y="6662737"/>
            <a:ext cx="1359694" cy="19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621" y="6668648"/>
            <a:ext cx="1369192" cy="201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24544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dsholder til 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a-DK" smtClean="0"/>
              <a:t>Klik for at redigere i master</a:t>
            </a:r>
            <a:endParaRPr lang="da-DK"/>
          </a:p>
        </p:txBody>
      </p:sp>
      <p:sp>
        <p:nvSpPr>
          <p:cNvPr id="3" name="Pladsholder til teks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a-DK" smtClean="0"/>
              <a:t>Klik for at redigere i master</a:t>
            </a:r>
          </a:p>
          <a:p>
            <a:pPr lvl="1"/>
            <a:r>
              <a:rPr lang="da-DK" smtClean="0"/>
              <a:t>Andet niveau</a:t>
            </a:r>
          </a:p>
          <a:p>
            <a:pPr lvl="2"/>
            <a:r>
              <a:rPr lang="da-DK" smtClean="0"/>
              <a:t>Tredje niveau</a:t>
            </a:r>
          </a:p>
          <a:p>
            <a:pPr lvl="3"/>
            <a:r>
              <a:rPr lang="da-DK" smtClean="0"/>
              <a:t>Fjerde niveau</a:t>
            </a:r>
          </a:p>
          <a:p>
            <a:pPr lvl="4"/>
            <a:r>
              <a:rPr lang="da-DK" smtClean="0"/>
              <a:t>Femte niveau</a:t>
            </a:r>
            <a:endParaRPr lang="da-DK"/>
          </a:p>
        </p:txBody>
      </p:sp>
      <p:sp>
        <p:nvSpPr>
          <p:cNvPr id="4" name="Pladsholder til dato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CE80F-D1AE-4E54-980A-ADEAE1A16DB9}" type="datetimeFigureOut">
              <a:rPr lang="da-DK" smtClean="0"/>
              <a:t>15-07-2011</a:t>
            </a:fld>
            <a:endParaRPr lang="da-DK"/>
          </a:p>
        </p:txBody>
      </p:sp>
      <p:sp>
        <p:nvSpPr>
          <p:cNvPr id="5" name="Pladsholder til sidefod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a-DK"/>
          </a:p>
        </p:txBody>
      </p:sp>
      <p:sp>
        <p:nvSpPr>
          <p:cNvPr id="6" name="Pladsholder til diasnumm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2F43FF-D20D-4356-84DF-E87CFDADEC03}" type="slidenum">
              <a:rPr lang="da-DK" smtClean="0"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1339054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a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8640"/>
            <a:ext cx="5620519" cy="6025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2487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0019"/>
            <a:ext cx="5087888" cy="5478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9349511"/>
      </p:ext>
    </p:extLst>
  </p:cSld>
  <p:clrMapOvr>
    <a:masterClrMapping/>
  </p:clrMapOvr>
</p:sld>
</file>

<file path=ppt/theme/theme1.xml><?xml version="1.0" encoding="utf-8"?>
<a:theme xmlns:a="http://schemas.openxmlformats.org/drawingml/2006/main" name="Kontortema">
  <a:themeElements>
    <a:clrScheme name="Kont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ont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ontortema">
  <a:themeElements>
    <a:clrScheme name="Kont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ont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on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</TotalTime>
  <Words>0</Words>
  <Application>Microsoft Office PowerPoint</Application>
  <PresentationFormat>Skærmshow (4:3)</PresentationFormat>
  <Paragraphs>0</Paragraphs>
  <Slides>2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Diastitler</vt:lpstr>
      </vt:variant>
      <vt:variant>
        <vt:i4>2</vt:i4>
      </vt:variant>
    </vt:vector>
  </HeadingPairs>
  <TitlesOfParts>
    <vt:vector size="3" baseType="lpstr">
      <vt:lpstr>Kontortema</vt:lpstr>
      <vt:lpstr>PowerPoint-præsentation</vt:lpstr>
      <vt:lpstr>PowerPoint-præsentation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PowerPoint-præsentation</dc:title>
  <dc:creator> </dc:creator>
  <cp:lastModifiedBy>Steffen Bilde Jørgensen</cp:lastModifiedBy>
  <cp:revision>36</cp:revision>
  <dcterms:created xsi:type="dcterms:W3CDTF">2011-03-28T11:51:52Z</dcterms:created>
  <dcterms:modified xsi:type="dcterms:W3CDTF">2011-07-15T07:52:14Z</dcterms:modified>
</cp:coreProperties>
</file>