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8532440" cy="341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69" y="27849"/>
            <a:ext cx="8519131" cy="609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34890"/>
            <a:ext cx="8460432" cy="297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8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90" y="656469"/>
            <a:ext cx="8568310" cy="297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8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67" y="139692"/>
            <a:ext cx="8269464" cy="608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8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45" y="620688"/>
            <a:ext cx="8490334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8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21" y="692696"/>
            <a:ext cx="8532440" cy="360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8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8604448" cy="316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8604448" cy="411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8604448" cy="399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23</cp:revision>
  <dcterms:created xsi:type="dcterms:W3CDTF">2013-07-10T16:41:00Z</dcterms:created>
  <dcterms:modified xsi:type="dcterms:W3CDTF">2013-08-02T17:41:31Z</dcterms:modified>
</cp:coreProperties>
</file>