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8532439" cy="318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7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8604448" cy="354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442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19</cp:revision>
  <dcterms:created xsi:type="dcterms:W3CDTF">2013-07-10T16:41:00Z</dcterms:created>
  <dcterms:modified xsi:type="dcterms:W3CDTF">2013-08-02T17:33:28Z</dcterms:modified>
</cp:coreProperties>
</file>