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kstboks 1"/>
          <p:cNvSpPr txBox="1"/>
          <p:nvPr/>
        </p:nvSpPr>
        <p:spPr>
          <a:xfrm>
            <a:off x="971600" y="2951946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2800" dirty="0" smtClean="0">
                <a:latin typeface="Verdana" pitchFamily="34" charset="0"/>
              </a:rPr>
              <a:t>Der er ingen PowerPoints til kapitel </a:t>
            </a:r>
            <a:r>
              <a:rPr lang="da-DK" sz="2800" dirty="0" smtClean="0">
                <a:latin typeface="Verdana" pitchFamily="34" charset="0"/>
              </a:rPr>
              <a:t>23 </a:t>
            </a:r>
            <a:endParaRPr lang="da-DK" sz="2800" dirty="0" smtClean="0">
              <a:latin typeface="Verdana" pitchFamily="34" charset="0"/>
            </a:endParaRPr>
          </a:p>
          <a:p>
            <a:r>
              <a:rPr lang="da-DK" sz="2800" dirty="0" smtClean="0">
                <a:latin typeface="Verdana" pitchFamily="34" charset="0"/>
              </a:rPr>
              <a:t>i Dansk og international erhvervsret</a:t>
            </a:r>
            <a:endParaRPr lang="da-DK" sz="28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</Words>
  <Application>Microsoft Office PowerPoint</Application>
  <PresentationFormat>Skærmshow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14</cp:revision>
  <dcterms:created xsi:type="dcterms:W3CDTF">2011-03-28T11:51:52Z</dcterms:created>
  <dcterms:modified xsi:type="dcterms:W3CDTF">2011-08-25T12:49:48Z</dcterms:modified>
</cp:coreProperties>
</file>