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sektion" id="{5CE19427-31E9-4247-A4B9-66352E450D28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3" autoAdjust="0"/>
    <p:restoredTop sz="94728" autoAdjust="0"/>
  </p:normalViewPr>
  <p:slideViewPr>
    <p:cSldViewPr>
      <p:cViewPr>
        <p:scale>
          <a:sx n="78" d="100"/>
          <a:sy n="78" d="100"/>
        </p:scale>
        <p:origin x="-1938" y="-7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68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dsholder til sidefod 8"/>
          <p:cNvSpPr>
            <a:spLocks noGrp="1"/>
          </p:cNvSpPr>
          <p:nvPr>
            <p:ph type="ftr" sz="quarter" idx="4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 dirty="0"/>
          </a:p>
        </p:txBody>
      </p:sp>
      <p:sp>
        <p:nvSpPr>
          <p:cNvPr id="13" name="Pladsholder til diasbillede 12"/>
          <p:cNvSpPr>
            <a:spLocks noGrp="1" noRot="1" noChangeAspect="1"/>
          </p:cNvSpPr>
          <p:nvPr>
            <p:ph type="sldImg" idx="2"/>
          </p:nvPr>
        </p:nvSpPr>
        <p:spPr>
          <a:xfrm>
            <a:off x="0" y="0"/>
            <a:ext cx="1196752" cy="9144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5423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11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12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32454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BCE80F-D1AE-4E54-980A-ADEAE1A16DB9}" type="datetimeFigureOut">
              <a:rPr lang="da-DK" smtClean="0"/>
              <a:t>18-07-2011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F43FF-D20D-4356-84DF-E87CFDADEC0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39054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5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196752"/>
            <a:ext cx="6054080" cy="23284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271754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5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484784"/>
            <a:ext cx="6035030" cy="2005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381766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6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484784"/>
            <a:ext cx="5612507" cy="18420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679870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63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9" y="332657"/>
            <a:ext cx="3096343" cy="11615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963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1494159"/>
            <a:ext cx="3096343" cy="4311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096127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65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1268760"/>
            <a:ext cx="5631557" cy="23370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198695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8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1024" y="1628800"/>
            <a:ext cx="5189984" cy="18214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594477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70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1628800"/>
            <a:ext cx="4910138" cy="2343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719212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73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1412776"/>
            <a:ext cx="5007868" cy="22719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707608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75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980728"/>
            <a:ext cx="5449441" cy="39990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67123707"/>
      </p:ext>
    </p:extLst>
  </p:cSld>
  <p:clrMapOvr>
    <a:masterClrMapping/>
  </p:clrMapOvr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0</Words>
  <Application>Microsoft Office PowerPoint</Application>
  <PresentationFormat>Skærmshow (4:3)</PresentationFormat>
  <Paragraphs>0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9</vt:i4>
      </vt:variant>
    </vt:vector>
  </HeadingPairs>
  <TitlesOfParts>
    <vt:vector size="10" baseType="lpstr">
      <vt:lpstr>Kontortema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 </dc:creator>
  <cp:lastModifiedBy>Steffen Bilde Jørgensen</cp:lastModifiedBy>
  <cp:revision>22</cp:revision>
  <dcterms:created xsi:type="dcterms:W3CDTF">2011-03-28T11:51:52Z</dcterms:created>
  <dcterms:modified xsi:type="dcterms:W3CDTF">2011-07-18T07:59:55Z</dcterms:modified>
</cp:coreProperties>
</file>