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938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491"/>
          <a:stretch/>
        </p:blipFill>
        <p:spPr bwMode="auto">
          <a:xfrm>
            <a:off x="0" y="1"/>
            <a:ext cx="561975" cy="386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95" b="31096"/>
          <a:stretch/>
        </p:blipFill>
        <p:spPr bwMode="auto">
          <a:xfrm>
            <a:off x="-11621" y="3717032"/>
            <a:ext cx="573596" cy="314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505825" y="6219825"/>
            <a:ext cx="28575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47" y="6662737"/>
            <a:ext cx="1359694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621" y="6668648"/>
            <a:ext cx="1369192" cy="20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15-07-2011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980728"/>
            <a:ext cx="7652767" cy="2519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3523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80728"/>
            <a:ext cx="7709917" cy="2520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6128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261" y="980728"/>
            <a:ext cx="5961509" cy="4296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9010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484784"/>
            <a:ext cx="5529461" cy="3043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2039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556792"/>
            <a:ext cx="4162028" cy="2812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794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08720"/>
            <a:ext cx="7382715" cy="4352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6987875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0</Words>
  <Application>Microsoft Office PowerPoint</Application>
  <PresentationFormat>Skærmshow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6</vt:i4>
      </vt:variant>
    </vt:vector>
  </HeadingPairs>
  <TitlesOfParts>
    <vt:vector size="7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41</cp:revision>
  <dcterms:created xsi:type="dcterms:W3CDTF">2011-03-28T11:51:52Z</dcterms:created>
  <dcterms:modified xsi:type="dcterms:W3CDTF">2011-07-15T08:16:01Z</dcterms:modified>
</cp:coreProperties>
</file>