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25-08-2011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1"/>
          <p:cNvSpPr txBox="1"/>
          <p:nvPr/>
        </p:nvSpPr>
        <p:spPr>
          <a:xfrm>
            <a:off x="1402864" y="2190784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Der er ingen PowerPoints</a:t>
            </a:r>
          </a:p>
          <a:p>
            <a:pPr algn="ctr"/>
            <a:r>
              <a:rPr lang="da-DK" sz="3600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til Kapitel 8 i lærebogen</a:t>
            </a:r>
            <a:endParaRPr lang="da-DK" sz="3600" dirty="0">
              <a:solidFill>
                <a:schemeClr val="accent6">
                  <a:lumMod val="75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59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9</Words>
  <Application>Microsoft Office PowerPoint</Application>
  <PresentationFormat>Skærmshow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 </cp:lastModifiedBy>
  <cp:revision>32</cp:revision>
  <dcterms:created xsi:type="dcterms:W3CDTF">2011-03-28T11:51:52Z</dcterms:created>
  <dcterms:modified xsi:type="dcterms:W3CDTF">2011-08-25T12:28:28Z</dcterms:modified>
</cp:coreProperties>
</file>