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8025" y="3248025"/>
            <a:ext cx="6858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445509"/>
            <a:ext cx="2627784" cy="3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2" y="6552781"/>
            <a:ext cx="1008112" cy="2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6" y="1419224"/>
            <a:ext cx="7747414" cy="3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7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3" y="1124744"/>
            <a:ext cx="794805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61438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6" y="1412776"/>
            <a:ext cx="769421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3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1" y="1133474"/>
            <a:ext cx="7652792" cy="35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4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2" y="1083152"/>
            <a:ext cx="7849801" cy="292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8" y="1340768"/>
            <a:ext cx="74991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6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" y="1412776"/>
            <a:ext cx="79473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8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04282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3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3510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0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3" y="1412776"/>
            <a:ext cx="8062042" cy="268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3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" y="1412776"/>
            <a:ext cx="83129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6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0" y="1412776"/>
            <a:ext cx="777312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92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3" y="1412776"/>
            <a:ext cx="78471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5" y="1412776"/>
            <a:ext cx="790543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8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5" y="1412776"/>
            <a:ext cx="748883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9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052735"/>
            <a:ext cx="7141226" cy="47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4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" y="1124744"/>
            <a:ext cx="78196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6428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14</cp:revision>
  <dcterms:created xsi:type="dcterms:W3CDTF">2011-03-28T11:51:52Z</dcterms:created>
  <dcterms:modified xsi:type="dcterms:W3CDTF">2011-08-25T13:06:26Z</dcterms:modified>
</cp:coreProperties>
</file>