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924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14-07-2011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764704"/>
            <a:ext cx="7313290" cy="4375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859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08720"/>
            <a:ext cx="7519789" cy="4185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22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972313"/>
            <a:ext cx="5591547" cy="4819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922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910365"/>
            <a:ext cx="5606405" cy="4866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588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48680"/>
            <a:ext cx="7349480" cy="5380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935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052736"/>
            <a:ext cx="7591797" cy="2844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72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0</Words>
  <Application>Microsoft Office PowerPoint</Application>
  <PresentationFormat>Skærmshow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6</vt:i4>
      </vt:variant>
    </vt:vector>
  </HeadingPairs>
  <TitlesOfParts>
    <vt:vector size="7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31</cp:revision>
  <dcterms:created xsi:type="dcterms:W3CDTF">2011-03-28T11:51:52Z</dcterms:created>
  <dcterms:modified xsi:type="dcterms:W3CDTF">2011-07-14T12:33:05Z</dcterms:modified>
</cp:coreProperties>
</file>