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18-07-2011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268760"/>
            <a:ext cx="5530974" cy="2467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3981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24744"/>
            <a:ext cx="5771381" cy="255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054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484784"/>
            <a:ext cx="5458966" cy="2387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747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196752"/>
            <a:ext cx="5808762" cy="3411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535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48680"/>
            <a:ext cx="4700521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80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348880"/>
            <a:ext cx="4700521" cy="1903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0951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24744"/>
            <a:ext cx="5852914" cy="2711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7759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052736"/>
            <a:ext cx="6395070" cy="293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6829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52657"/>
            <a:ext cx="6169521" cy="3581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3990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764704"/>
            <a:ext cx="6899126" cy="294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3238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556792"/>
            <a:ext cx="3305624" cy="2518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220155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0</Words>
  <Application>Microsoft Office PowerPoint</Application>
  <PresentationFormat>Skærmshow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10</vt:i4>
      </vt:variant>
    </vt:vector>
  </HeadingPairs>
  <TitlesOfParts>
    <vt:vector size="11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25</cp:revision>
  <dcterms:created xsi:type="dcterms:W3CDTF">2011-03-28T11:51:52Z</dcterms:created>
  <dcterms:modified xsi:type="dcterms:W3CDTF">2011-07-18T08:06:46Z</dcterms:modified>
</cp:coreProperties>
</file>