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sektion" id="{5CE19427-31E9-4247-A4B9-66352E450D28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4728" autoAdjust="0"/>
  </p:normalViewPr>
  <p:slideViewPr>
    <p:cSldViewPr>
      <p:cViewPr>
        <p:scale>
          <a:sx n="78" d="100"/>
          <a:sy n="78" d="100"/>
        </p:scale>
        <p:origin x="-1938" y="-7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6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dsholder til sidefod 8"/>
          <p:cNvSpPr>
            <a:spLocks noGrp="1"/>
          </p:cNvSpPr>
          <p:nvPr>
            <p:ph type="ftr" sz="quarter" idx="4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 dirty="0"/>
          </a:p>
        </p:txBody>
      </p:sp>
      <p:sp>
        <p:nvSpPr>
          <p:cNvPr id="13" name="Pladsholder til diasbillede 12"/>
          <p:cNvSpPr>
            <a:spLocks noGrp="1" noRot="1" noChangeAspect="1"/>
          </p:cNvSpPr>
          <p:nvPr>
            <p:ph type="sldImg" idx="2"/>
          </p:nvPr>
        </p:nvSpPr>
        <p:spPr>
          <a:xfrm>
            <a:off x="0" y="0"/>
            <a:ext cx="1196752" cy="91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423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-3248025" y="3248025"/>
            <a:ext cx="6858000" cy="36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1" y="6445509"/>
            <a:ext cx="2627784" cy="397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1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2162" y="6552781"/>
            <a:ext cx="1008112" cy="260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2454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CE80F-D1AE-4E54-980A-ADEAE1A16DB9}" type="datetimeFigureOut">
              <a:rPr lang="da-DK" smtClean="0"/>
              <a:t>18-07-2011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F43FF-D20D-4356-84DF-E87CFDADEC0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054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369157"/>
            <a:ext cx="5919589" cy="1717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5827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8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196752"/>
            <a:ext cx="5655940" cy="182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5021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8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196752"/>
            <a:ext cx="5646415" cy="2749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50621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236" y="1268760"/>
            <a:ext cx="5142359" cy="2340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1393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908720"/>
            <a:ext cx="6692627" cy="294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9379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124744"/>
            <a:ext cx="5449441" cy="2359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4669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052736"/>
            <a:ext cx="4541912" cy="1939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25336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9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233487"/>
            <a:ext cx="4957763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2199080"/>
      </p:ext>
    </p:extLst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0</Words>
  <Application>Microsoft Office PowerPoint</Application>
  <PresentationFormat>Skærmshow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8</vt:i4>
      </vt:variant>
    </vt:vector>
  </HeadingPairs>
  <TitlesOfParts>
    <vt:vector size="9" baseType="lpstr">
      <vt:lpstr>Kontortema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  <vt:lpstr>PowerPoint-præsentation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 </dc:creator>
  <cp:lastModifiedBy>Steffen Bilde Jørgensen</cp:lastModifiedBy>
  <cp:revision>24</cp:revision>
  <dcterms:created xsi:type="dcterms:W3CDTF">2011-03-28T11:51:52Z</dcterms:created>
  <dcterms:modified xsi:type="dcterms:W3CDTF">2011-07-18T08:03:21Z</dcterms:modified>
</cp:coreProperties>
</file>