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260648"/>
            <a:ext cx="4205886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60648"/>
            <a:ext cx="4185358" cy="1484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3255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152"/>
            <a:ext cx="4266627" cy="460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685" y="123872"/>
            <a:ext cx="4270387" cy="673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3045916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0</Words>
  <Application>Microsoft Office PowerPoint</Application>
  <PresentationFormat>Skærmshow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Kontortema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21</cp:revision>
  <dcterms:created xsi:type="dcterms:W3CDTF">2011-03-28T11:51:52Z</dcterms:created>
  <dcterms:modified xsi:type="dcterms:W3CDTF">2011-08-25T15:53:21Z</dcterms:modified>
</cp:coreProperties>
</file>