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19" y="1268760"/>
            <a:ext cx="779495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429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864" y="260648"/>
            <a:ext cx="5202962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827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62" y="980728"/>
            <a:ext cx="7781376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953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20552"/>
            <a:ext cx="7920880" cy="2459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5168698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Skærmshow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4</vt:i4>
      </vt:variant>
    </vt:vector>
  </HeadingPairs>
  <TitlesOfParts>
    <vt:vector size="5" baseType="lpstr">
      <vt:lpstr>Kontortema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18</cp:revision>
  <dcterms:created xsi:type="dcterms:W3CDTF">2011-03-28T11:51:52Z</dcterms:created>
  <dcterms:modified xsi:type="dcterms:W3CDTF">2011-08-25T15:48:30Z</dcterms:modified>
</cp:coreProperties>
</file>