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66128"/>
            <a:ext cx="6383853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596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96752"/>
            <a:ext cx="5982072" cy="2116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2489290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0</Words>
  <Application>Microsoft Office PowerPoint</Application>
  <PresentationFormat>Skærmshow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Kontortema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21</cp:revision>
  <dcterms:created xsi:type="dcterms:W3CDTF">2011-03-28T11:51:52Z</dcterms:created>
  <dcterms:modified xsi:type="dcterms:W3CDTF">2011-07-18T07:55:44Z</dcterms:modified>
</cp:coreProperties>
</file>