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93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1"/>
          <a:stretch/>
        </p:blipFill>
        <p:spPr bwMode="auto">
          <a:xfrm>
            <a:off x="0" y="1"/>
            <a:ext cx="561975" cy="386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31096"/>
          <a:stretch/>
        </p:blipFill>
        <p:spPr bwMode="auto">
          <a:xfrm>
            <a:off x="-11621" y="3717032"/>
            <a:ext cx="57359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5825" y="6219825"/>
            <a:ext cx="285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7" y="6662737"/>
            <a:ext cx="1359694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21" y="6668648"/>
            <a:ext cx="1369192" cy="2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15-07-2011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223745" cy="391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44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864"/>
            <a:ext cx="6168008" cy="594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46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5064844" cy="30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77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654280" cy="334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32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199275" cy="448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38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124575" cy="381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6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583785" cy="33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6471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0</Words>
  <Application>Microsoft Office PowerPoint</Application>
  <PresentationFormat>Skærmshow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33</cp:revision>
  <dcterms:created xsi:type="dcterms:W3CDTF">2011-03-28T11:51:52Z</dcterms:created>
  <dcterms:modified xsi:type="dcterms:W3CDTF">2011-07-15T07:39:26Z</dcterms:modified>
</cp:coreProperties>
</file>