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12776"/>
            <a:ext cx="4839891" cy="175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821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875165" cy="274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4849143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19</cp:revision>
  <dcterms:created xsi:type="dcterms:W3CDTF">2011-03-28T11:51:52Z</dcterms:created>
  <dcterms:modified xsi:type="dcterms:W3CDTF">2011-07-18T07:52:31Z</dcterms:modified>
</cp:coreProperties>
</file>