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870449E4-7ACB-48BB-8D02-486C96DBC7F5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938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491"/>
          <a:stretch/>
        </p:blipFill>
        <p:spPr bwMode="auto">
          <a:xfrm>
            <a:off x="0" y="1"/>
            <a:ext cx="561975" cy="386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95" b="31096"/>
          <a:stretch/>
        </p:blipFill>
        <p:spPr bwMode="auto">
          <a:xfrm>
            <a:off x="-11621" y="3717032"/>
            <a:ext cx="573596" cy="314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505825" y="6219825"/>
            <a:ext cx="28575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47" y="6662737"/>
            <a:ext cx="1359694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621" y="6668648"/>
            <a:ext cx="1369192" cy="20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15-07-2011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980728"/>
            <a:ext cx="7023745" cy="2830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2078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836712"/>
            <a:ext cx="6916663" cy="4440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2990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692696"/>
            <a:ext cx="6009134" cy="4616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9302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980728"/>
            <a:ext cx="5577086" cy="4636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8680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92696"/>
            <a:ext cx="7014220" cy="519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8996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620688"/>
            <a:ext cx="7591797" cy="4426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3997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28800"/>
            <a:ext cx="3772843" cy="277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9284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0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412776"/>
            <a:ext cx="3912096" cy="3099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9719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712" y="1556792"/>
            <a:ext cx="6746751" cy="2534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7922751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</TotalTime>
  <Words>0</Words>
  <Application>Microsoft Office PowerPoint</Application>
  <PresentationFormat>Skærmshow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9</vt:i4>
      </vt:variant>
    </vt:vector>
  </HeadingPairs>
  <TitlesOfParts>
    <vt:vector size="10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42</cp:revision>
  <dcterms:created xsi:type="dcterms:W3CDTF">2011-03-28T11:51:52Z</dcterms:created>
  <dcterms:modified xsi:type="dcterms:W3CDTF">2011-07-15T08:19:58Z</dcterms:modified>
</cp:coreProperties>
</file>