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3" autoAdjust="0"/>
    <p:restoredTop sz="94728" autoAdjust="0"/>
  </p:normalViewPr>
  <p:slideViewPr>
    <p:cSldViewPr>
      <p:cViewPr>
        <p:scale>
          <a:sx n="78" d="100"/>
          <a:sy n="78" d="100"/>
        </p:scale>
        <p:origin x="-924" y="-51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56" d="100"/>
          <a:sy n="56" d="100"/>
        </p:scale>
        <p:origin x="-2868" y="-10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dsholder til sidefod 8"/>
          <p:cNvSpPr>
            <a:spLocks noGrp="1"/>
          </p:cNvSpPr>
          <p:nvPr>
            <p:ph type="ftr" sz="quarter" idx="4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 dirty="0"/>
          </a:p>
        </p:txBody>
      </p:sp>
      <p:sp>
        <p:nvSpPr>
          <p:cNvPr id="13" name="Pladsholder til diasbillede 12"/>
          <p:cNvSpPr>
            <a:spLocks noGrp="1" noRot="1" noChangeAspect="1"/>
          </p:cNvSpPr>
          <p:nvPr>
            <p:ph type="sldImg" idx="2"/>
          </p:nvPr>
        </p:nvSpPr>
        <p:spPr>
          <a:xfrm>
            <a:off x="0" y="0"/>
            <a:ext cx="1196752" cy="9144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6542376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/>
          <p:cNvPicPr>
            <a:picLocks noChangeAspect="1" noChangeArrowheads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5491"/>
          <a:stretch/>
        </p:blipFill>
        <p:spPr bwMode="auto">
          <a:xfrm>
            <a:off x="0" y="1"/>
            <a:ext cx="561975" cy="38648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0" name="Picture 6"/>
          <p:cNvPicPr>
            <a:picLocks noChangeAspect="1" noChangeArrowheads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6395" b="31096"/>
          <a:stretch/>
        </p:blipFill>
        <p:spPr bwMode="auto">
          <a:xfrm>
            <a:off x="-11621" y="3717032"/>
            <a:ext cx="573596" cy="31409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2" name="Picture 8"/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8505825" y="6219825"/>
            <a:ext cx="285750" cy="990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047" y="6662737"/>
            <a:ext cx="1359694" cy="195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47621" y="6668648"/>
            <a:ext cx="1369192" cy="2011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3245441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BCE80F-D1AE-4E54-980A-ADEAE1A16DB9}" type="datetimeFigureOut">
              <a:rPr lang="da-DK" smtClean="0"/>
              <a:t>14-07-2011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2F43FF-D20D-4356-84DF-E87CFDADEC0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3390548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1052737"/>
            <a:ext cx="7447929" cy="33843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510276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9250" y="1196752"/>
            <a:ext cx="7474843" cy="29668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789020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648" y="1268760"/>
            <a:ext cx="7007721" cy="27407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965112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7664" y="764704"/>
            <a:ext cx="6288807" cy="42603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198121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3808" y="1124744"/>
            <a:ext cx="3889425" cy="45130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1383904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3768" y="908719"/>
            <a:ext cx="4595986" cy="40377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769850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Kontortema">
  <a:themeElements>
    <a:clrScheme name="Kont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ont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Kontortema">
  <a:themeElements>
    <a:clrScheme name="Kont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ont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100</TotalTime>
  <Words>0</Words>
  <Application>Microsoft Office PowerPoint</Application>
  <PresentationFormat>Skærmshow (4:3)</PresentationFormat>
  <Paragraphs>0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Diastitler</vt:lpstr>
      </vt:variant>
      <vt:variant>
        <vt:i4>6</vt:i4>
      </vt:variant>
    </vt:vector>
  </HeadingPairs>
  <TitlesOfParts>
    <vt:vector size="7" baseType="lpstr">
      <vt:lpstr>Kontortema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PowerPoint-præsentation</dc:title>
  <dc:creator> </dc:creator>
  <cp:lastModifiedBy>Steffen Bilde Jørgensen</cp:lastModifiedBy>
  <cp:revision>27</cp:revision>
  <dcterms:created xsi:type="dcterms:W3CDTF">2011-03-28T11:51:52Z</dcterms:created>
  <dcterms:modified xsi:type="dcterms:W3CDTF">2011-07-14T12:46:11Z</dcterms:modified>
</cp:coreProperties>
</file>