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70" y="116632"/>
            <a:ext cx="8566730" cy="486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41" y="28453"/>
            <a:ext cx="6140682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2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21" y="325372"/>
            <a:ext cx="8604447" cy="494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8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54" y="620688"/>
            <a:ext cx="8604447" cy="464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6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43" y="404664"/>
            <a:ext cx="8658049" cy="476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6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12" y="548680"/>
            <a:ext cx="8572007" cy="462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5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07" y="260648"/>
            <a:ext cx="8489371" cy="465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12" y="0"/>
            <a:ext cx="7416824" cy="609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6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18" y="0"/>
            <a:ext cx="8368702" cy="591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1239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 </cp:lastModifiedBy>
  <cp:revision>6</cp:revision>
  <dcterms:created xsi:type="dcterms:W3CDTF">2013-07-10T16:41:00Z</dcterms:created>
  <dcterms:modified xsi:type="dcterms:W3CDTF">2013-08-02T15:14:04Z</dcterms:modified>
</cp:coreProperties>
</file>