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980728"/>
            <a:ext cx="7259166" cy="3188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3543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32656"/>
            <a:ext cx="5492874" cy="2900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5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6656" y="3253716"/>
            <a:ext cx="5503922" cy="1843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157177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0</Words>
  <Application>Microsoft Office PowerPoint</Application>
  <PresentationFormat>Skærmshow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28</cp:revision>
  <dcterms:created xsi:type="dcterms:W3CDTF">2011-03-28T11:51:52Z</dcterms:created>
  <dcterms:modified xsi:type="dcterms:W3CDTF">2011-07-18T08:21:40Z</dcterms:modified>
</cp:coreProperties>
</file>