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924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14-07-2011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92696"/>
            <a:ext cx="7583785" cy="4759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340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052736"/>
            <a:ext cx="5250954" cy="4843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255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908720"/>
            <a:ext cx="6528048" cy="4027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245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04664"/>
            <a:ext cx="4800412" cy="5927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915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268760"/>
            <a:ext cx="6547098" cy="3425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432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0</Words>
  <Application>Microsoft Office PowerPoint</Application>
  <PresentationFormat>Skærmshow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5</vt:i4>
      </vt:variant>
    </vt:vector>
  </HeadingPairs>
  <TitlesOfParts>
    <vt:vector size="6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25</cp:revision>
  <dcterms:created xsi:type="dcterms:W3CDTF">2011-03-28T11:51:52Z</dcterms:created>
  <dcterms:modified xsi:type="dcterms:W3CDTF">2011-07-14T12:39:35Z</dcterms:modified>
</cp:coreProperties>
</file>