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899"/>
            <a:ext cx="5343128" cy="54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1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6193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8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052794" cy="411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0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226761" cy="429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71234" cy="506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7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86" y="1412776"/>
            <a:ext cx="5918076" cy="312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9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267178" cy="283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8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31" y="116632"/>
            <a:ext cx="2471738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6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270004" cy="42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9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2"/>
            <a:ext cx="2664296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5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57206" cy="31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017246" cy="34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4093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35</cp:revision>
  <dcterms:created xsi:type="dcterms:W3CDTF">2011-03-28T11:51:52Z</dcterms:created>
  <dcterms:modified xsi:type="dcterms:W3CDTF">2011-07-15T07:49:38Z</dcterms:modified>
</cp:coreProperties>
</file>