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8" r:id="rId4"/>
    <p:sldId id="266" r:id="rId5"/>
    <p:sldId id="267" r:id="rId6"/>
    <p:sldId id="264" r:id="rId7"/>
    <p:sldId id="265" r:id="rId8"/>
    <p:sldId id="260" r:id="rId9"/>
    <p:sldId id="261" r:id="rId10"/>
    <p:sldId id="263" r:id="rId11"/>
    <p:sldId id="262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96752"/>
            <a:ext cx="5756523" cy="2631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268760"/>
            <a:ext cx="5742087" cy="3432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749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36712"/>
            <a:ext cx="6553225" cy="3250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58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6105128" cy="3029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542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836712"/>
            <a:ext cx="5756523" cy="383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5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24744"/>
            <a:ext cx="6304012" cy="2409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52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835230" cy="3064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851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24744"/>
            <a:ext cx="5838056" cy="2643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65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96752"/>
            <a:ext cx="5828531" cy="2659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86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052736"/>
            <a:ext cx="6395070" cy="29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07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0728"/>
            <a:ext cx="5982072" cy="27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42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61" y="1556792"/>
            <a:ext cx="5199509" cy="2347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290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6078463" cy="233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681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40768"/>
            <a:ext cx="5665465" cy="2141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22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24744"/>
            <a:ext cx="6159077" cy="17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31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0</Words>
  <Application>Microsoft Office PowerPoint</Application>
  <PresentationFormat>Skærmshow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6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12</cp:revision>
  <dcterms:created xsi:type="dcterms:W3CDTF">2011-03-28T11:51:52Z</dcterms:created>
  <dcterms:modified xsi:type="dcterms:W3CDTF">2011-07-18T08:28:11Z</dcterms:modified>
</cp:coreProperties>
</file>