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5CE19427-31E9-4247-A4B9-66352E450D2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938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48025" y="3248025"/>
            <a:ext cx="6858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6445509"/>
            <a:ext cx="2627784" cy="39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62" y="6552781"/>
            <a:ext cx="1008112" cy="26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18-07-2011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505178" cy="254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77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746998" cy="252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02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6212954" cy="273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5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756523" cy="236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886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53905"/>
            <a:ext cx="5828531" cy="201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97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73" y="1566568"/>
            <a:ext cx="5127501" cy="180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9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260579" cy="209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22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71382"/>
            <a:ext cx="5396483" cy="180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9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323062" cy="221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254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098926" cy="1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733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415533" cy="189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708898" cy="247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109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6121896" cy="420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11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4442477" cy="569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675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622032" cy="267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644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159418" cy="289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19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964545" cy="242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14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6260579" cy="258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6126088" cy="208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96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386958" cy="229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49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5358383" cy="213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92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150471" cy="263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68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913107" cy="22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49346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Skærmshow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4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Steffen Bilde Jørgensen</cp:lastModifiedBy>
  <cp:revision>26</cp:revision>
  <dcterms:created xsi:type="dcterms:W3CDTF">2011-03-28T11:51:52Z</dcterms:created>
  <dcterms:modified xsi:type="dcterms:W3CDTF">2011-07-18T08:14:09Z</dcterms:modified>
</cp:coreProperties>
</file>