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938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1"/>
          <a:stretch/>
        </p:blipFill>
        <p:spPr bwMode="auto">
          <a:xfrm>
            <a:off x="0" y="1"/>
            <a:ext cx="561975" cy="386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5" b="31096"/>
          <a:stretch/>
        </p:blipFill>
        <p:spPr bwMode="auto">
          <a:xfrm>
            <a:off x="-11621" y="3717032"/>
            <a:ext cx="57359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05825" y="6219825"/>
            <a:ext cx="285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7" y="6662737"/>
            <a:ext cx="1359694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21" y="6668648"/>
            <a:ext cx="1369192" cy="20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15-07-2011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4465489" cy="38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36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710164" cy="353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03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291586" cy="466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17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632723" cy="385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9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5116463" cy="360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24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297166" cy="338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51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680"/>
            <a:ext cx="3679503" cy="557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85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7090420" cy="365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23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85930"/>
            <a:ext cx="6240016" cy="347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79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296397" cy="456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04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6422132" cy="429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89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80728"/>
            <a:ext cx="3086533" cy="472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01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3376977" cy="503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22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5215533" cy="388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94460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Steffen Bilde Jørgensen</cp:lastModifiedBy>
  <cp:revision>40</cp:revision>
  <dcterms:created xsi:type="dcterms:W3CDTF">2011-03-28T11:51:52Z</dcterms:created>
  <dcterms:modified xsi:type="dcterms:W3CDTF">2011-07-15T08:13:36Z</dcterms:modified>
</cp:coreProperties>
</file>