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18-07-2011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5843" y="1052736"/>
            <a:ext cx="6054080" cy="2485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340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250769"/>
            <a:ext cx="5324475" cy="203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65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908720"/>
            <a:ext cx="5468491" cy="3231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6265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412776"/>
            <a:ext cx="4929189" cy="216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61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484784"/>
            <a:ext cx="5089401" cy="2414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474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32656"/>
            <a:ext cx="4957584" cy="5378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6671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527" y="1268760"/>
            <a:ext cx="5247232" cy="3564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5940161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0</Words>
  <Application>Microsoft Office PowerPoint</Application>
  <PresentationFormat>Skærmshow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7</vt:i4>
      </vt:variant>
    </vt:vector>
  </HeadingPairs>
  <TitlesOfParts>
    <vt:vector size="8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11</cp:revision>
  <dcterms:created xsi:type="dcterms:W3CDTF">2011-03-28T11:51:52Z</dcterms:created>
  <dcterms:modified xsi:type="dcterms:W3CDTF">2011-07-18T07:26:22Z</dcterms:modified>
</cp:coreProperties>
</file>