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92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1"/>
          <a:stretch/>
        </p:blipFill>
        <p:spPr bwMode="auto">
          <a:xfrm>
            <a:off x="0" y="1"/>
            <a:ext cx="561975" cy="38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31096"/>
          <a:stretch/>
        </p:blipFill>
        <p:spPr bwMode="auto">
          <a:xfrm>
            <a:off x="-11621" y="3717032"/>
            <a:ext cx="57359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5825" y="6219825"/>
            <a:ext cx="28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7" y="6662737"/>
            <a:ext cx="1359694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21" y="6668648"/>
            <a:ext cx="1369192" cy="2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14-07-2011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892280" cy="425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4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207521" cy="463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530827" cy="234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6062092" cy="47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2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5206906" cy="516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71576"/>
            <a:ext cx="4247597" cy="512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612360" cy="49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6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5250954" cy="49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7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0</Words>
  <Application>Microsoft Office PowerPoint</Application>
  <PresentationFormat>Skærmshow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29</cp:revision>
  <dcterms:created xsi:type="dcterms:W3CDTF">2011-03-28T11:51:52Z</dcterms:created>
  <dcterms:modified xsi:type="dcterms:W3CDTF">2011-07-14T12:28:26Z</dcterms:modified>
</cp:coreProperties>
</file>